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32" autoAdjust="0"/>
    <p:restoredTop sz="94660"/>
  </p:normalViewPr>
  <p:slideViewPr>
    <p:cSldViewPr snapToGrid="0">
      <p:cViewPr varScale="1">
        <p:scale>
          <a:sx n="74" d="100"/>
          <a:sy n="74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AMALIYAH 10 HARI AKHIR RAMADHAN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OLEH :</a:t>
            </a:r>
          </a:p>
          <a:p>
            <a:r>
              <a:rPr lang="en-US" dirty="0" smtClean="0"/>
              <a:t>PRIYATNO, </a:t>
            </a:r>
            <a:r>
              <a:rPr lang="en-US" dirty="0" err="1" smtClean="0"/>
              <a:t>M.Pd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999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29296"/>
            <a:ext cx="8596668" cy="53661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Tanda-tandanya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36372"/>
            <a:ext cx="8596668" cy="519018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u="sng" dirty="0" err="1"/>
              <a:t>T</a:t>
            </a:r>
            <a:r>
              <a:rPr lang="en-US" sz="2000" b="1" u="sng" dirty="0" err="1" smtClean="0"/>
              <a:t>anda</a:t>
            </a:r>
            <a:r>
              <a:rPr lang="en-US" sz="2000" b="1" u="sng" dirty="0" smtClean="0"/>
              <a:t> </a:t>
            </a:r>
            <a:r>
              <a:rPr lang="en-US" sz="2000" b="1" u="sng" dirty="0" err="1"/>
              <a:t>malam</a:t>
            </a:r>
            <a:r>
              <a:rPr lang="en-US" sz="2000" b="1" u="sng" dirty="0"/>
              <a:t> </a:t>
            </a:r>
            <a:r>
              <a:rPr lang="en-US" sz="2000" b="1" u="sng" dirty="0" err="1"/>
              <a:t>hari</a:t>
            </a:r>
            <a:r>
              <a:rPr lang="en-US" sz="2000" b="1" u="sng" dirty="0"/>
              <a:t>:</a:t>
            </a:r>
            <a:r>
              <a:rPr lang="en-US" u="sng" dirty="0"/>
              <a:t> </a:t>
            </a:r>
            <a:endParaRPr lang="en-US" dirty="0"/>
          </a:p>
          <a:p>
            <a:r>
              <a:rPr lang="en-US" dirty="0" err="1"/>
              <a:t>Langit</a:t>
            </a:r>
            <a:r>
              <a:rPr lang="en-US" dirty="0"/>
              <a:t> </a:t>
            </a:r>
            <a:r>
              <a:rPr lang="en-US" dirty="0" err="1"/>
              <a:t>terang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cerah</a:t>
            </a:r>
            <a:endParaRPr lang="en-US" dirty="0"/>
          </a:p>
          <a:p>
            <a:r>
              <a:rPr lang="en-US" dirty="0" err="1"/>
              <a:t>Ketenangan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malam-malam</a:t>
            </a:r>
            <a:r>
              <a:rPr lang="en-US" dirty="0" smtClean="0"/>
              <a:t> </a:t>
            </a:r>
            <a:r>
              <a:rPr lang="en-US" dirty="0"/>
              <a:t>lain</a:t>
            </a:r>
          </a:p>
          <a:p>
            <a:r>
              <a:rPr lang="en-US" dirty="0" err="1"/>
              <a:t>Angin</a:t>
            </a:r>
            <a:r>
              <a:rPr lang="en-US" dirty="0"/>
              <a:t> </a:t>
            </a:r>
            <a:r>
              <a:rPr lang="en-US" dirty="0" err="1"/>
              <a:t>tenang</a:t>
            </a:r>
            <a:r>
              <a:rPr lang="en-US" dirty="0"/>
              <a:t>, </a:t>
            </a:r>
            <a:r>
              <a:rPr lang="en-US" dirty="0" err="1"/>
              <a:t>cuaca</a:t>
            </a:r>
            <a:r>
              <a:rPr lang="en-US" dirty="0"/>
              <a:t> </a:t>
            </a:r>
            <a:r>
              <a:rPr lang="en-US" dirty="0" err="1"/>
              <a:t>nyaman</a:t>
            </a:r>
            <a:endParaRPr lang="en-US" dirty="0"/>
          </a:p>
          <a:p>
            <a:pPr algn="r" rtl="1">
              <a:buNone/>
            </a:pPr>
            <a:r>
              <a:rPr lang="ar-SA" sz="4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لَيْلَةُ القَدَرِ لَيْلَةٌ سَمْحَةٌ طَلَقَةٌ لَا حَارَةً وَلَا بَارِدَةً تُصْبِحُ الشَمْسُ صَبِيْحَتُهَا ضَعِيْفَةٌ </a:t>
            </a:r>
            <a:r>
              <a:rPr lang="ar-SA" sz="4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حَمْرَاء</a:t>
            </a:r>
            <a:r>
              <a:rPr lang="ar-SA" sz="4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/>
            </a:r>
            <a:br>
              <a:rPr lang="ar-SA" sz="4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en-US" dirty="0"/>
              <a:t>	</a:t>
            </a:r>
            <a:r>
              <a:rPr lang="en-US" dirty="0" smtClean="0"/>
              <a:t>Dari </a:t>
            </a:r>
            <a:r>
              <a:rPr lang="en-US" dirty="0" err="1"/>
              <a:t>Ibnu</a:t>
            </a:r>
            <a:r>
              <a:rPr lang="en-US" dirty="0"/>
              <a:t> Abbas </a:t>
            </a:r>
            <a:r>
              <a:rPr lang="en-US" dirty="0" err="1"/>
              <a:t>Radhiyallahu</a:t>
            </a:r>
            <a:r>
              <a:rPr lang="en-US" dirty="0"/>
              <a:t> ‘</a:t>
            </a:r>
            <a:r>
              <a:rPr lang="en-US" dirty="0" err="1"/>
              <a:t>anhuma</a:t>
            </a:r>
            <a:r>
              <a:rPr lang="en-US" dirty="0"/>
              <a:t>,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berkata</a:t>
            </a:r>
            <a:r>
              <a:rPr lang="en-US" dirty="0"/>
              <a:t> : </a:t>
            </a:r>
            <a:r>
              <a:rPr lang="en-US" dirty="0" err="1"/>
              <a:t>Rasulullah</a:t>
            </a:r>
            <a:r>
              <a:rPr lang="en-US" dirty="0"/>
              <a:t> </a:t>
            </a:r>
            <a:r>
              <a:rPr lang="en-US" dirty="0" err="1"/>
              <a:t>Shallallahu</a:t>
            </a:r>
            <a:r>
              <a:rPr lang="en-US" dirty="0"/>
              <a:t> ‘</a:t>
            </a:r>
            <a:r>
              <a:rPr lang="en-US" dirty="0" err="1"/>
              <a:t>alaihi</a:t>
            </a:r>
            <a:r>
              <a:rPr lang="en-US" dirty="0"/>
              <a:t> </a:t>
            </a:r>
            <a:r>
              <a:rPr lang="en-US" dirty="0" err="1"/>
              <a:t>wa</a:t>
            </a:r>
            <a:r>
              <a:rPr lang="en-US" dirty="0"/>
              <a:t> </a:t>
            </a:r>
            <a:r>
              <a:rPr lang="en-US" dirty="0" err="1"/>
              <a:t>sallam</a:t>
            </a:r>
            <a:r>
              <a:rPr lang="en-US" dirty="0"/>
              <a:t> </a:t>
            </a:r>
            <a:r>
              <a:rPr lang="en-US" dirty="0" err="1"/>
              <a:t>bersabda</a:t>
            </a:r>
            <a:r>
              <a:rPr lang="en-US" dirty="0"/>
              <a:t> : “(</a:t>
            </a:r>
            <a:r>
              <a:rPr lang="en-US" dirty="0" err="1"/>
              <a:t>Malam</a:t>
            </a:r>
            <a:r>
              <a:rPr lang="en-US" dirty="0"/>
              <a:t>) </a:t>
            </a:r>
            <a:r>
              <a:rPr lang="en-US" dirty="0" err="1"/>
              <a:t>Lailatul</a:t>
            </a:r>
            <a:r>
              <a:rPr lang="en-US" dirty="0"/>
              <a:t> </a:t>
            </a:r>
            <a:r>
              <a:rPr lang="en-US" dirty="0" err="1"/>
              <a:t>Qadar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malam</a:t>
            </a:r>
            <a:r>
              <a:rPr lang="en-US" dirty="0"/>
              <a:t> yang </a:t>
            </a:r>
            <a:r>
              <a:rPr lang="en-US" dirty="0" err="1"/>
              <a:t>indah</a:t>
            </a:r>
            <a:r>
              <a:rPr lang="en-US" dirty="0"/>
              <a:t>, </a:t>
            </a:r>
            <a:r>
              <a:rPr lang="en-US" dirty="0" err="1"/>
              <a:t>cerah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panas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dingin</a:t>
            </a:r>
            <a:r>
              <a:rPr lang="en-US" dirty="0"/>
              <a:t>, (</a:t>
            </a:r>
            <a:r>
              <a:rPr lang="en-US" dirty="0" err="1"/>
              <a:t>dan</a:t>
            </a:r>
            <a:r>
              <a:rPr lang="en-US" dirty="0"/>
              <a:t>) </a:t>
            </a:r>
            <a:r>
              <a:rPr lang="en-US" dirty="0" err="1"/>
              <a:t>keesokan</a:t>
            </a:r>
            <a:r>
              <a:rPr lang="en-US" dirty="0"/>
              <a:t> </a:t>
            </a:r>
            <a:r>
              <a:rPr lang="en-US" dirty="0" err="1"/>
              <a:t>harinya</a:t>
            </a:r>
            <a:r>
              <a:rPr lang="en-US" dirty="0"/>
              <a:t> </a:t>
            </a:r>
            <a:r>
              <a:rPr lang="en-US" dirty="0" err="1"/>
              <a:t>cahaya</a:t>
            </a:r>
            <a:r>
              <a:rPr lang="en-US" dirty="0"/>
              <a:t> </a:t>
            </a:r>
            <a:r>
              <a:rPr lang="en-US" dirty="0" err="1"/>
              <a:t>sinar</a:t>
            </a:r>
            <a:r>
              <a:rPr lang="en-US" dirty="0"/>
              <a:t> </a:t>
            </a:r>
            <a:r>
              <a:rPr lang="en-US" dirty="0" err="1"/>
              <a:t>mataharinya</a:t>
            </a:r>
            <a:r>
              <a:rPr lang="en-US" dirty="0"/>
              <a:t> </a:t>
            </a:r>
            <a:r>
              <a:rPr lang="en-US" dirty="0" err="1"/>
              <a:t>melemah</a:t>
            </a:r>
            <a:r>
              <a:rPr lang="en-US" dirty="0"/>
              <a:t> </a:t>
            </a:r>
            <a:r>
              <a:rPr lang="en-US" dirty="0" err="1"/>
              <a:t>kemerah-merahan</a:t>
            </a:r>
            <a:r>
              <a:rPr lang="en-US" dirty="0"/>
              <a:t>” [HR. </a:t>
            </a:r>
            <a:r>
              <a:rPr lang="en-US" dirty="0" err="1"/>
              <a:t>Ibnu</a:t>
            </a:r>
            <a:r>
              <a:rPr lang="en-US" dirty="0"/>
              <a:t> </a:t>
            </a:r>
            <a:r>
              <a:rPr lang="en-US" dirty="0" err="1"/>
              <a:t>Khuzaimah</a:t>
            </a:r>
            <a:r>
              <a:rPr lang="en-US" dirty="0"/>
              <a:t>, Bazar]</a:t>
            </a:r>
          </a:p>
          <a:p>
            <a:r>
              <a:rPr lang="en-US" dirty="0" err="1"/>
              <a:t>Mimpi</a:t>
            </a:r>
            <a:r>
              <a:rPr lang="en-US" dirty="0"/>
              <a:t> orang </a:t>
            </a:r>
            <a:r>
              <a:rPr lang="en-US" dirty="0" err="1"/>
              <a:t>mukmin</a:t>
            </a:r>
            <a:r>
              <a:rPr lang="en-US" dirty="0"/>
              <a:t> (</a:t>
            </a:r>
            <a:r>
              <a:rPr lang="en-US" dirty="0" err="1"/>
              <a:t>salaf</a:t>
            </a:r>
            <a:r>
              <a:rPr lang="en-US" dirty="0"/>
              <a:t> yang </a:t>
            </a:r>
            <a:r>
              <a:rPr lang="en-US" dirty="0" err="1"/>
              <a:t>bermimpi</a:t>
            </a:r>
            <a:r>
              <a:rPr lang="en-US" dirty="0"/>
              <a:t> </a:t>
            </a:r>
            <a:r>
              <a:rPr lang="en-US" dirty="0" err="1"/>
              <a:t>dibangunkan</a:t>
            </a:r>
            <a:r>
              <a:rPr lang="en-US" dirty="0"/>
              <a:t> </a:t>
            </a:r>
            <a:r>
              <a:rPr lang="en-US" dirty="0" err="1"/>
              <a:t>bidadari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449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734097"/>
            <a:ext cx="8596668" cy="5307266"/>
          </a:xfrm>
        </p:spPr>
        <p:txBody>
          <a:bodyPr/>
          <a:lstStyle/>
          <a:p>
            <a:pPr algn="l">
              <a:buNone/>
            </a:pPr>
            <a:r>
              <a:rPr lang="en-US" sz="2000" b="1" u="sng" dirty="0" err="1" smtClean="0"/>
              <a:t>Tanda</a:t>
            </a:r>
            <a:r>
              <a:rPr lang="en-US" sz="2000" b="1" u="sng" dirty="0" smtClean="0"/>
              <a:t> </a:t>
            </a:r>
            <a:r>
              <a:rPr lang="en-US" sz="2000" b="1" u="sng" dirty="0" err="1"/>
              <a:t>pagi</a:t>
            </a:r>
            <a:r>
              <a:rPr lang="en-US" sz="2000" b="1" u="sng" dirty="0"/>
              <a:t> </a:t>
            </a:r>
            <a:r>
              <a:rPr lang="en-US" sz="2000" b="1" u="sng" dirty="0" err="1"/>
              <a:t>hari</a:t>
            </a:r>
            <a:r>
              <a:rPr lang="en-US" sz="2000" b="1" u="sng" dirty="0"/>
              <a:t>:</a:t>
            </a:r>
            <a:r>
              <a:rPr lang="en-US" u="sng" dirty="0"/>
              <a:t> </a:t>
            </a:r>
            <a:endParaRPr lang="en-US" dirty="0"/>
          </a:p>
          <a:p>
            <a:r>
              <a:rPr lang="en-US" dirty="0" err="1"/>
              <a:t>Matahari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menyilaukan</a:t>
            </a:r>
            <a:r>
              <a:rPr lang="en-US" dirty="0"/>
              <a:t> </a:t>
            </a:r>
          </a:p>
          <a:p>
            <a:pPr algn="r" rtl="1"/>
            <a:r>
              <a:rPr lang="ar-DZ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عن </a:t>
            </a:r>
            <a:r>
              <a:rPr lang="ar-SA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أبي </a:t>
            </a:r>
            <a:r>
              <a:rPr lang="ar-SA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بن كعب -رضي الله عنه- أنه قال: أخبرنا رسول الله </a:t>
            </a:r>
            <a:r>
              <a:rPr lang="en-US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 "</a:t>
            </a:r>
            <a:r>
              <a:rPr lang="ar-SA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أنها تطلع يومئذٍ لا شعاع لها </a:t>
            </a:r>
            <a:r>
              <a:rPr lang="en-US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r>
              <a:rPr lang="ar-SA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رواه مسلم</a:t>
            </a:r>
            <a:r>
              <a:rPr lang="ar-SA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endParaRPr lang="en-US" sz="36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l">
              <a:buNone/>
            </a:pPr>
            <a:endParaRPr lang="en-US" sz="2000" b="1" u="sng" dirty="0" smtClean="0">
              <a:latin typeface="+mj-lt"/>
              <a:cs typeface="Arabic Typesetting" panose="03020402040406030203" pitchFamily="66" charset="-78"/>
            </a:endParaRPr>
          </a:p>
          <a:p>
            <a:pPr marL="0" indent="0" algn="l">
              <a:buNone/>
            </a:pPr>
            <a:r>
              <a:rPr lang="en-US" sz="2000" b="1" u="sng" dirty="0" err="1" smtClean="0">
                <a:latin typeface="+mj-lt"/>
                <a:cs typeface="Arabic Typesetting" panose="03020402040406030203" pitchFamily="66" charset="-78"/>
              </a:rPr>
              <a:t>Tanda-tanda</a:t>
            </a:r>
            <a:r>
              <a:rPr lang="en-US" sz="2000" b="1" u="sng" dirty="0" smtClean="0">
                <a:latin typeface="+mj-lt"/>
                <a:cs typeface="Arabic Typesetting" panose="03020402040406030203" pitchFamily="66" charset="-78"/>
              </a:rPr>
              <a:t> orang yang </a:t>
            </a:r>
            <a:r>
              <a:rPr lang="en-US" sz="2000" b="1" u="sng" dirty="0" err="1" smtClean="0">
                <a:latin typeface="+mj-lt"/>
                <a:cs typeface="Arabic Typesetting" panose="03020402040406030203" pitchFamily="66" charset="-78"/>
              </a:rPr>
              <a:t>mendapatkan</a:t>
            </a:r>
            <a:r>
              <a:rPr lang="en-US" sz="2000" b="1" u="sng" dirty="0" smtClean="0">
                <a:latin typeface="+mj-lt"/>
                <a:cs typeface="Arabic Typesetting" panose="03020402040406030203" pitchFamily="66" charset="-78"/>
              </a:rPr>
              <a:t> </a:t>
            </a:r>
            <a:r>
              <a:rPr lang="en-US" sz="2000" b="1" u="sng" dirty="0" err="1" smtClean="0">
                <a:latin typeface="+mj-lt"/>
                <a:cs typeface="Arabic Typesetting" panose="03020402040406030203" pitchFamily="66" charset="-78"/>
              </a:rPr>
              <a:t>keutamaannya</a:t>
            </a:r>
            <a:endParaRPr lang="ar-DZ" sz="2000" b="1" u="sng" dirty="0" smtClean="0">
              <a:latin typeface="+mj-lt"/>
              <a:cs typeface="Arabic Typesetting" panose="03020402040406030203" pitchFamily="66" charset="-78"/>
            </a:endParaRPr>
          </a:p>
          <a:p>
            <a:pPr marL="360363" indent="-360363">
              <a:buFont typeface="+mj-lt"/>
              <a:buAutoNum type="arabicPeriod"/>
            </a:pPr>
            <a:r>
              <a:rPr lang="en-US" sz="2000" dirty="0">
                <a:latin typeface="+mj-lt"/>
              </a:rPr>
              <a:t>Ada </a:t>
            </a:r>
            <a:r>
              <a:rPr lang="en-US" sz="2000" dirty="0" err="1">
                <a:latin typeface="+mj-lt"/>
              </a:rPr>
              <a:t>perubahan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dalam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keimanan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akhlak</a:t>
            </a:r>
            <a:r>
              <a:rPr lang="en-US" sz="2000" dirty="0" smtClean="0">
                <a:latin typeface="+mj-lt"/>
              </a:rPr>
              <a:t> (</a:t>
            </a:r>
            <a:r>
              <a:rPr lang="en-US" sz="2000" dirty="0" err="1" smtClean="0">
                <a:latin typeface="+mj-lt"/>
              </a:rPr>
              <a:t>spiritualitas</a:t>
            </a:r>
            <a:r>
              <a:rPr lang="en-US" sz="2000" dirty="0" smtClean="0">
                <a:latin typeface="+mj-lt"/>
              </a:rPr>
              <a:t>)</a:t>
            </a:r>
            <a:endParaRPr lang="en-US" sz="2000" dirty="0">
              <a:latin typeface="+mj-lt"/>
            </a:endParaRPr>
          </a:p>
          <a:p>
            <a:pPr marL="360363" indent="-360363">
              <a:buFont typeface="+mj-lt"/>
              <a:buAutoNum type="arabicPeriod"/>
            </a:pPr>
            <a:r>
              <a:rPr lang="en-US" sz="2000" dirty="0" err="1">
                <a:latin typeface="+mj-lt"/>
              </a:rPr>
              <a:t>Peningkatan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takwa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kualitas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ibadah</a:t>
            </a:r>
            <a:endParaRPr lang="en-US" sz="2000" dirty="0">
              <a:latin typeface="+mj-lt"/>
            </a:endParaRPr>
          </a:p>
          <a:p>
            <a:pPr marL="360363" indent="-360363">
              <a:buFont typeface="+mj-lt"/>
              <a:buAutoNum type="arabicPeriod"/>
            </a:pPr>
            <a:r>
              <a:rPr lang="en-US" sz="2000" dirty="0" err="1">
                <a:latin typeface="+mj-lt"/>
              </a:rPr>
              <a:t>Doa-doa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diijabah</a:t>
            </a:r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92017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ALASAN MEMAKSIMALKAN IBADAH DI</a:t>
            </a:r>
            <a:br>
              <a:rPr lang="en-US" dirty="0" smtClean="0"/>
            </a:br>
            <a:r>
              <a:rPr lang="en-US" dirty="0" smtClean="0"/>
              <a:t>10 HARI TERAKHIR BULAN RAMADHAN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err="1" smtClean="0"/>
              <a:t>Rasulullah</a:t>
            </a:r>
            <a:r>
              <a:rPr lang="en-US" sz="2400" dirty="0" smtClean="0"/>
              <a:t> saw </a:t>
            </a:r>
            <a:r>
              <a:rPr lang="en-US" sz="2400" dirty="0" err="1" smtClean="0"/>
              <a:t>menilai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10 </a:t>
            </a:r>
            <a:r>
              <a:rPr lang="en-US" sz="2400" dirty="0" err="1" smtClean="0"/>
              <a:t>hari</a:t>
            </a:r>
            <a:r>
              <a:rPr lang="en-US" sz="2400" dirty="0" smtClean="0"/>
              <a:t> </a:t>
            </a:r>
            <a:r>
              <a:rPr lang="en-US" sz="2400" dirty="0" err="1" smtClean="0"/>
              <a:t>terakhir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</a:t>
            </a:r>
            <a:r>
              <a:rPr lang="en-US" sz="2400" dirty="0" err="1" smtClean="0"/>
              <a:t>Iebih</a:t>
            </a:r>
            <a:r>
              <a:rPr lang="en-US" sz="2400" dirty="0" smtClean="0"/>
              <a:t> Istimewa </a:t>
            </a:r>
            <a:r>
              <a:rPr lang="en-US" sz="2400" dirty="0" err="1" smtClean="0"/>
              <a:t>dibandingkan</a:t>
            </a:r>
            <a:r>
              <a:rPr lang="en-US" sz="2400" dirty="0" smtClean="0"/>
              <a:t> </a:t>
            </a:r>
            <a:r>
              <a:rPr lang="en-US" sz="2400" dirty="0" err="1" smtClean="0"/>
              <a:t>hari-hari</a:t>
            </a:r>
            <a:r>
              <a:rPr lang="en-US" sz="2400" dirty="0" smtClean="0"/>
              <a:t> </a:t>
            </a:r>
            <a:r>
              <a:rPr lang="en-US" sz="2400" dirty="0" err="1" smtClean="0"/>
              <a:t>sebelumnya</a:t>
            </a:r>
            <a:r>
              <a:rPr lang="en-US" sz="2400" dirty="0" smtClean="0"/>
              <a:t>,</a:t>
            </a:r>
            <a:r>
              <a:rPr lang="en-US" sz="2400" dirty="0"/>
              <a:t>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err="1" smtClean="0"/>
              <a:t>Keistimewaan</a:t>
            </a:r>
            <a:r>
              <a:rPr lang="en-US" sz="2400" dirty="0" smtClean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ditunjukkan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macam</a:t>
            </a:r>
            <a:r>
              <a:rPr lang="en-US" sz="2400" dirty="0"/>
              <a:t> </a:t>
            </a:r>
            <a:r>
              <a:rPr lang="en-US" sz="2400" dirty="0" err="1"/>
              <a:t>ibadah</a:t>
            </a:r>
            <a:r>
              <a:rPr lang="en-US" sz="2400" dirty="0"/>
              <a:t> yang </a:t>
            </a:r>
            <a:r>
              <a:rPr lang="en-US" sz="2400" dirty="0" err="1"/>
              <a:t>khusus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beliau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malam-malam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endParaRPr lang="en-US" sz="2400" dirty="0" smtClean="0"/>
          </a:p>
          <a:p>
            <a:pPr marL="0" indent="0" algn="r" rtl="1">
              <a:buNone/>
            </a:pPr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كان رسول الله صلى الله عليه وسلم يجتهد فى العشر الأواخر مالايجتهد فى </a:t>
            </a:r>
            <a:r>
              <a:rPr lang="ar-DZ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غيره</a:t>
            </a:r>
            <a:r>
              <a:rPr lang="ar-DZ" sz="2400" dirty="0"/>
              <a:t/>
            </a:r>
            <a:br>
              <a:rPr lang="ar-DZ" sz="2400" dirty="0"/>
            </a:br>
            <a:r>
              <a:rPr lang="en-US" sz="2400" dirty="0" err="1"/>
              <a:t>Artinya</a:t>
            </a:r>
            <a:r>
              <a:rPr lang="en-US" sz="2400" dirty="0"/>
              <a:t>: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Rasulullah</a:t>
            </a:r>
            <a:r>
              <a:rPr lang="en-US" sz="2400" dirty="0"/>
              <a:t> saw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kesungguhan</a:t>
            </a:r>
            <a:r>
              <a:rPr lang="en-US" sz="2400" dirty="0"/>
              <a:t> (</a:t>
            </a:r>
            <a:r>
              <a:rPr lang="en-US" sz="2400" dirty="0" err="1"/>
              <a:t>ibadahnya</a:t>
            </a:r>
            <a:r>
              <a:rPr lang="en-US" sz="2400" dirty="0"/>
              <a:t>) di </a:t>
            </a:r>
            <a:r>
              <a:rPr lang="en-US" sz="2400" dirty="0" err="1"/>
              <a:t>sepuluh</a:t>
            </a:r>
            <a:r>
              <a:rPr lang="en-US" sz="2400" dirty="0"/>
              <a:t> </a:t>
            </a:r>
            <a:r>
              <a:rPr lang="en-US" sz="2400" dirty="0" err="1"/>
              <a:t>terakhir</a:t>
            </a:r>
            <a:r>
              <a:rPr lang="en-US" sz="2400" dirty="0"/>
              <a:t> (</a:t>
            </a:r>
            <a:r>
              <a:rPr lang="en-US" sz="2400" dirty="0" err="1"/>
              <a:t>bulan</a:t>
            </a:r>
            <a:r>
              <a:rPr lang="en-US" sz="2400" dirty="0"/>
              <a:t> </a:t>
            </a:r>
            <a:r>
              <a:rPr lang="en-US" sz="2400" dirty="0" err="1"/>
              <a:t>Ramadhan</a:t>
            </a:r>
            <a:r>
              <a:rPr lang="en-US" sz="2400" dirty="0"/>
              <a:t>)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hari-hari</a:t>
            </a:r>
            <a:r>
              <a:rPr lang="en-US" sz="2400" dirty="0"/>
              <a:t> </a:t>
            </a:r>
            <a:r>
              <a:rPr lang="en-US" sz="2400" dirty="0" err="1"/>
              <a:t>sebelumnya</a:t>
            </a:r>
            <a:r>
              <a:rPr lang="en-US" sz="2400" dirty="0"/>
              <a:t>.</a:t>
            </a:r>
            <a:r>
              <a:rPr lang="en-US" dirty="0"/>
              <a:t> 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155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97476"/>
            <a:ext cx="8596668" cy="1257838"/>
          </a:xfrm>
        </p:spPr>
        <p:txBody>
          <a:bodyPr>
            <a:normAutofit/>
          </a:bodyPr>
          <a:lstStyle/>
          <a:p>
            <a:r>
              <a:rPr lang="en-US" dirty="0" smtClean="0"/>
              <a:t>1. </a:t>
            </a:r>
            <a:r>
              <a:rPr lang="en-US" dirty="0" err="1"/>
              <a:t>M</a:t>
            </a:r>
            <a:r>
              <a:rPr lang="en-US" dirty="0" err="1" smtClean="0"/>
              <a:t>andi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membersihkan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 smtClean="0"/>
              <a:t>, </a:t>
            </a:r>
            <a:r>
              <a:rPr lang="en-US" dirty="0" err="1" smtClean="0"/>
              <a:t>berpakaian</a:t>
            </a:r>
            <a:r>
              <a:rPr lang="en-US" dirty="0" smtClean="0"/>
              <a:t> </a:t>
            </a:r>
            <a:r>
              <a:rPr lang="en-US" dirty="0" err="1" smtClean="0"/>
              <a:t>rapi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wangi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15920"/>
            <a:ext cx="9059094" cy="467503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Allah SWT </a:t>
            </a:r>
            <a:r>
              <a:rPr lang="en-US" sz="2400" dirty="0" err="1" smtClean="0"/>
              <a:t>berfirman</a:t>
            </a:r>
            <a:r>
              <a:rPr lang="en-US" sz="2400" dirty="0" smtClean="0"/>
              <a:t> :</a:t>
            </a:r>
          </a:p>
          <a:p>
            <a:pPr marL="0" indent="0" algn="r" rtl="1">
              <a:buNone/>
            </a:pPr>
            <a:r>
              <a:rPr lang="ar-DZ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.... إِنَّ </a:t>
            </a:r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ٱللَّهَ یُحِبُّ ٱلتَّوَّ </a:t>
            </a:r>
            <a:r>
              <a:rPr lang="ar-DZ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ا⁠</a:t>
            </a:r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بِینَ وَیُحِبُّ ٱلۡمُتَطَهِّرِینَ </a:t>
            </a:r>
            <a:endParaRPr lang="en-US" sz="3600" dirty="0" smtClean="0"/>
          </a:p>
          <a:p>
            <a:pPr marL="269875" indent="0">
              <a:buNone/>
            </a:pPr>
            <a:r>
              <a:rPr lang="en-US" sz="2400" dirty="0" err="1" smtClean="0"/>
              <a:t>Artinya</a:t>
            </a:r>
            <a:r>
              <a:rPr lang="en-US" sz="2400" dirty="0" smtClean="0"/>
              <a:t> : “… Allah </a:t>
            </a:r>
            <a:r>
              <a:rPr lang="en-US" sz="2400" dirty="0" err="1" smtClean="0"/>
              <a:t>mencintai</a:t>
            </a:r>
            <a:r>
              <a:rPr lang="en-US" sz="2400" dirty="0" smtClean="0"/>
              <a:t> orang-orang yang </a:t>
            </a:r>
            <a:r>
              <a:rPr lang="en-US" sz="2400" dirty="0" err="1" smtClean="0"/>
              <a:t>bertaubat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mensucikan</a:t>
            </a:r>
            <a:r>
              <a:rPr lang="en-US" sz="2400" dirty="0" smtClean="0"/>
              <a:t> </a:t>
            </a:r>
            <a:r>
              <a:rPr lang="en-US" sz="2400" dirty="0" err="1" smtClean="0"/>
              <a:t>dirinya</a:t>
            </a:r>
            <a:r>
              <a:rPr lang="en-US" sz="2400" dirty="0" smtClean="0"/>
              <a:t>”. (QS. 2 : 222)</a:t>
            </a:r>
          </a:p>
          <a:p>
            <a:r>
              <a:rPr lang="en-US" sz="2400" dirty="0"/>
              <a:t>Hal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harapan</a:t>
            </a:r>
            <a:r>
              <a:rPr lang="en-US" sz="2400" dirty="0"/>
              <a:t> </a:t>
            </a:r>
            <a:r>
              <a:rPr lang="en-US" sz="2400" dirty="0" err="1"/>
              <a:t>memperoleh</a:t>
            </a:r>
            <a:r>
              <a:rPr lang="en-US" sz="2400" dirty="0"/>
              <a:t> </a:t>
            </a:r>
            <a:r>
              <a:rPr lang="en-US" sz="2400" dirty="0" err="1"/>
              <a:t>Lailatul</a:t>
            </a:r>
            <a:r>
              <a:rPr lang="en-US" sz="2400" dirty="0"/>
              <a:t> </a:t>
            </a:r>
            <a:r>
              <a:rPr lang="en-US" sz="2400" dirty="0" err="1"/>
              <a:t>Qadar</a:t>
            </a:r>
            <a:r>
              <a:rPr lang="en-US" sz="2400" dirty="0"/>
              <a:t> </a:t>
            </a:r>
            <a:r>
              <a:rPr lang="en-US" sz="2400" dirty="0" err="1"/>
              <a:t>begitulah</a:t>
            </a:r>
            <a:r>
              <a:rPr lang="en-US" sz="2400" dirty="0"/>
              <a:t> </a:t>
            </a:r>
            <a:r>
              <a:rPr lang="en-US" sz="2400" dirty="0" err="1"/>
              <a:t>keterangan</a:t>
            </a:r>
            <a:r>
              <a:rPr lang="en-US" sz="2400" dirty="0"/>
              <a:t> </a:t>
            </a:r>
            <a:r>
              <a:rPr lang="en-US" sz="2400" dirty="0" err="1"/>
              <a:t>Ibnu</a:t>
            </a:r>
            <a:r>
              <a:rPr lang="en-US" sz="2400" dirty="0"/>
              <a:t> </a:t>
            </a:r>
            <a:r>
              <a:rPr lang="en-US" sz="2400" dirty="0" err="1"/>
              <a:t>Jarir</a:t>
            </a:r>
            <a:r>
              <a:rPr lang="en-US" sz="2400" dirty="0"/>
              <a:t>.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karenanya</a:t>
            </a:r>
            <a:r>
              <a:rPr lang="en-US" sz="2400" dirty="0"/>
              <a:t> </a:t>
            </a:r>
            <a:r>
              <a:rPr lang="en-US" sz="2400" dirty="0" err="1"/>
              <a:t>dianjurkan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yang </a:t>
            </a:r>
            <a:r>
              <a:rPr lang="en-US" sz="2400" dirty="0" err="1"/>
              <a:t>mengharapkan</a:t>
            </a:r>
            <a:r>
              <a:rPr lang="en-US" sz="2400" dirty="0"/>
              <a:t> </a:t>
            </a:r>
            <a:r>
              <a:rPr lang="en-US" sz="2400" dirty="0" err="1"/>
              <a:t>Lailatul</a:t>
            </a:r>
            <a:r>
              <a:rPr lang="en-US" sz="2400" dirty="0"/>
              <a:t> </a:t>
            </a:r>
            <a:r>
              <a:rPr lang="en-US" sz="2400" dirty="0" err="1"/>
              <a:t>Qadar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membersihkan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lahir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bathin</a:t>
            </a:r>
            <a:r>
              <a:rPr lang="en-US" sz="2400" dirty="0" smtClean="0"/>
              <a:t>)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taubat</a:t>
            </a:r>
            <a:r>
              <a:rPr lang="en-US" sz="2400" dirty="0" smtClean="0"/>
              <a:t>, </a:t>
            </a:r>
            <a:r>
              <a:rPr lang="en-US" sz="2400" dirty="0" err="1"/>
              <a:t>mandi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berpakaian</a:t>
            </a:r>
            <a:r>
              <a:rPr lang="en-US" sz="2400" dirty="0"/>
              <a:t> yang </a:t>
            </a:r>
            <a:r>
              <a:rPr lang="en-US" sz="2400" dirty="0" err="1"/>
              <a:t>rapih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wangi</a:t>
            </a:r>
            <a:r>
              <a:rPr lang="en-US" sz="2400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33787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4045"/>
          </a:xfrm>
        </p:spPr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Shalat</a:t>
            </a:r>
            <a:r>
              <a:rPr lang="en-US" dirty="0" smtClean="0"/>
              <a:t> </a:t>
            </a:r>
            <a:r>
              <a:rPr lang="en-US" dirty="0" err="1" smtClean="0"/>
              <a:t>Qiamul</a:t>
            </a:r>
            <a:r>
              <a:rPr lang="en-US" dirty="0" smtClean="0"/>
              <a:t> </a:t>
            </a:r>
            <a:r>
              <a:rPr lang="en-US" dirty="0" err="1" smtClean="0"/>
              <a:t>Lail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13645"/>
            <a:ext cx="9200762" cy="5164428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/>
              <a:t>shahih</a:t>
            </a:r>
            <a:r>
              <a:rPr lang="en-US" sz="2000" dirty="0"/>
              <a:t> Muslim, </a:t>
            </a:r>
            <a:r>
              <a:rPr lang="en-US" sz="2000" dirty="0" err="1"/>
              <a:t>Aisyah</a:t>
            </a:r>
            <a:r>
              <a:rPr lang="en-US" sz="2000" dirty="0"/>
              <a:t> </a:t>
            </a:r>
            <a:r>
              <a:rPr lang="en-US" sz="2000" dirty="0" err="1"/>
              <a:t>meriwayatkan</a:t>
            </a:r>
            <a:r>
              <a:rPr lang="en-US" sz="2000" dirty="0"/>
              <a:t>: </a:t>
            </a:r>
          </a:p>
          <a:p>
            <a:pPr marL="0" indent="0" algn="r" rtl="1">
              <a:buNone/>
            </a:pPr>
            <a:r>
              <a:rPr lang="ar-DZ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ماعلمته </a:t>
            </a:r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صلى الله عليه وسلم قام ليلة حتى الصباح</a:t>
            </a:r>
            <a:r>
              <a:rPr lang="ar-DZ" sz="2000" dirty="0"/>
              <a:t> </a:t>
            </a:r>
          </a:p>
          <a:p>
            <a:pPr marL="360363" indent="0">
              <a:buNone/>
            </a:pPr>
            <a:r>
              <a:rPr lang="en-US" sz="2000" dirty="0" err="1" smtClean="0"/>
              <a:t>Artinya</a:t>
            </a:r>
            <a:r>
              <a:rPr lang="en-US" sz="2000" dirty="0"/>
              <a:t>: </a:t>
            </a:r>
            <a:r>
              <a:rPr lang="en-US" sz="2000" dirty="0" err="1"/>
              <a:t>Aku</a:t>
            </a:r>
            <a:r>
              <a:rPr lang="en-US" sz="2000" dirty="0"/>
              <a:t> </a:t>
            </a:r>
            <a:r>
              <a:rPr lang="en-US" sz="2000" dirty="0" err="1"/>
              <a:t>selalu</a:t>
            </a:r>
            <a:r>
              <a:rPr lang="en-US" sz="2000" dirty="0"/>
              <a:t> </a:t>
            </a:r>
            <a:r>
              <a:rPr lang="en-US" sz="2000" dirty="0" err="1"/>
              <a:t>menyaksikan</a:t>
            </a:r>
            <a:r>
              <a:rPr lang="en-US" sz="2000" dirty="0"/>
              <a:t> </a:t>
            </a:r>
            <a:r>
              <a:rPr lang="en-US" sz="2000" dirty="0" err="1"/>
              <a:t>beliau</a:t>
            </a:r>
            <a:r>
              <a:rPr lang="en-US" sz="2000" dirty="0"/>
              <a:t> </a:t>
            </a:r>
            <a:r>
              <a:rPr lang="en-US" sz="2000" dirty="0" err="1"/>
              <a:t>beribadah</a:t>
            </a:r>
            <a:r>
              <a:rPr lang="en-US" sz="2000" dirty="0"/>
              <a:t> </a:t>
            </a:r>
            <a:r>
              <a:rPr lang="en-US" sz="2000" dirty="0" err="1"/>
              <a:t>selama</a:t>
            </a:r>
            <a:r>
              <a:rPr lang="en-US" sz="2000" dirty="0"/>
              <a:t> </a:t>
            </a:r>
            <a:r>
              <a:rPr lang="en-US" sz="2000" dirty="0" err="1"/>
              <a:t>Ramadhan</a:t>
            </a:r>
            <a:r>
              <a:rPr lang="en-US" sz="2000" dirty="0"/>
              <a:t> </a:t>
            </a:r>
            <a:r>
              <a:rPr lang="en-US" sz="2000" dirty="0" err="1"/>
              <a:t>hingga</a:t>
            </a:r>
            <a:r>
              <a:rPr lang="en-US" sz="2000" dirty="0"/>
              <a:t> </a:t>
            </a:r>
            <a:r>
              <a:rPr lang="en-US" sz="2000" dirty="0" err="1"/>
              <a:t>menjelang</a:t>
            </a:r>
            <a:r>
              <a:rPr lang="en-US" sz="2000" dirty="0"/>
              <a:t> </a:t>
            </a:r>
            <a:r>
              <a:rPr lang="en-US" sz="2000" dirty="0" err="1"/>
              <a:t>subuh</a:t>
            </a:r>
            <a:r>
              <a:rPr lang="en-US" sz="2000" dirty="0" smtClean="0"/>
              <a:t>.</a:t>
            </a:r>
            <a:endParaRPr lang="en-US" sz="2000" dirty="0"/>
          </a:p>
          <a:p>
            <a:r>
              <a:rPr lang="en-US" sz="2000" dirty="0" err="1"/>
              <a:t>Rasulullah</a:t>
            </a:r>
            <a:r>
              <a:rPr lang="en-US" sz="2000" dirty="0"/>
              <a:t> saw </a:t>
            </a:r>
            <a:r>
              <a:rPr lang="en-US" sz="2000" dirty="0" err="1"/>
              <a:t>selalu</a:t>
            </a:r>
            <a:r>
              <a:rPr lang="en-US" sz="2000" dirty="0"/>
              <a:t> </a:t>
            </a:r>
            <a:r>
              <a:rPr lang="en-US" sz="2000" dirty="0" err="1"/>
              <a:t>membangunkan</a:t>
            </a:r>
            <a:r>
              <a:rPr lang="en-US" sz="2000" dirty="0"/>
              <a:t> </a:t>
            </a:r>
            <a:r>
              <a:rPr lang="en-US" sz="2000" dirty="0" err="1"/>
              <a:t>keluarganya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shalat</a:t>
            </a:r>
            <a:r>
              <a:rPr lang="en-US" sz="2000" dirty="0"/>
              <a:t> </a:t>
            </a:r>
            <a:r>
              <a:rPr lang="en-US" sz="2000" dirty="0" err="1"/>
              <a:t>malam</a:t>
            </a:r>
            <a:r>
              <a:rPr lang="en-US" sz="2000" dirty="0"/>
              <a:t> di </a:t>
            </a:r>
            <a:r>
              <a:rPr lang="en-US" sz="2000" dirty="0" err="1"/>
              <a:t>malam</a:t>
            </a:r>
            <a:r>
              <a:rPr lang="en-US" sz="2000" dirty="0"/>
              <a:t> </a:t>
            </a:r>
            <a:r>
              <a:rPr lang="en-US" sz="2000" dirty="0" err="1"/>
              <a:t>sepuluh</a:t>
            </a:r>
            <a:r>
              <a:rPr lang="en-US" sz="2000" dirty="0"/>
              <a:t> </a:t>
            </a:r>
            <a:r>
              <a:rPr lang="en-US" sz="2000" dirty="0" err="1"/>
              <a:t>terakhir</a:t>
            </a:r>
            <a:r>
              <a:rPr lang="en-US" sz="2000" dirty="0"/>
              <a:t> </a:t>
            </a:r>
            <a:r>
              <a:rPr lang="en-US" sz="2000" dirty="0" err="1"/>
              <a:t>bulan</a:t>
            </a:r>
            <a:r>
              <a:rPr lang="en-US" sz="2000" dirty="0"/>
              <a:t> </a:t>
            </a:r>
            <a:r>
              <a:rPr lang="en-US" sz="2000" dirty="0" err="1"/>
              <a:t>Ramadhan</a:t>
            </a:r>
            <a:r>
              <a:rPr lang="en-US" sz="2000" dirty="0"/>
              <a:t>. </a:t>
            </a:r>
            <a:r>
              <a:rPr lang="en-US" sz="2000" dirty="0" err="1"/>
              <a:t>Hadits</a:t>
            </a:r>
            <a:r>
              <a:rPr lang="en-US" sz="2000" dirty="0"/>
              <a:t> </a:t>
            </a:r>
            <a:r>
              <a:rPr lang="en-US" sz="2000" dirty="0" err="1"/>
              <a:t>Abi</a:t>
            </a:r>
            <a:r>
              <a:rPr lang="en-US" sz="2000" dirty="0"/>
              <a:t> </a:t>
            </a:r>
            <a:r>
              <a:rPr lang="en-US" sz="2000" dirty="0" err="1"/>
              <a:t>Dzar</a:t>
            </a:r>
            <a:r>
              <a:rPr lang="en-US" sz="2000" dirty="0"/>
              <a:t> </a:t>
            </a:r>
            <a:r>
              <a:rPr lang="en-US" sz="2000" dirty="0" err="1"/>
              <a:t>menggambarkan</a:t>
            </a:r>
            <a:r>
              <a:rPr lang="en-US" sz="2000" dirty="0"/>
              <a:t> </a:t>
            </a:r>
            <a:r>
              <a:rPr lang="en-US" sz="2000" dirty="0" err="1"/>
              <a:t>hal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jelas</a:t>
            </a:r>
            <a:r>
              <a:rPr lang="en-US" sz="2000" dirty="0" smtClean="0"/>
              <a:t>:</a:t>
            </a:r>
          </a:p>
          <a:p>
            <a:pPr marL="0" indent="0" algn="r" rtl="1">
              <a:buNone/>
            </a:pPr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قام بهم ليلة ثلاث وعشرين وخمس وعشرين ذكر أنه دعا أهله ونساءه ليلة سبع وعشرين خاصة</a:t>
            </a:r>
            <a:r>
              <a:rPr lang="ar-DZ" sz="2000" dirty="0" smtClean="0"/>
              <a:t>،</a:t>
            </a:r>
            <a:endParaRPr lang="en-US" sz="2000" dirty="0" smtClean="0"/>
          </a:p>
          <a:p>
            <a:pPr marL="269875" indent="0">
              <a:buNone/>
            </a:pPr>
            <a:r>
              <a:rPr lang="ar-DZ" sz="2000" dirty="0"/>
              <a:t/>
            </a:r>
            <a:br>
              <a:rPr lang="ar-DZ" sz="2000" dirty="0"/>
            </a:br>
            <a:r>
              <a:rPr lang="en-US" sz="2000" dirty="0" err="1" smtClean="0"/>
              <a:t>Artinya</a:t>
            </a:r>
            <a:r>
              <a:rPr lang="en-US" sz="2000" dirty="0"/>
              <a:t>: </a:t>
            </a:r>
            <a:r>
              <a:rPr lang="en-US" sz="2000" dirty="0" err="1"/>
              <a:t>Bahwasannya</a:t>
            </a:r>
            <a:r>
              <a:rPr lang="en-US" sz="2000" dirty="0"/>
              <a:t> </a:t>
            </a:r>
            <a:r>
              <a:rPr lang="en-US" sz="2000" dirty="0" err="1"/>
              <a:t>Rasulullah</a:t>
            </a:r>
            <a:r>
              <a:rPr lang="en-US" sz="2000" dirty="0"/>
              <a:t> saw </a:t>
            </a:r>
            <a:r>
              <a:rPr lang="en-US" sz="2000" dirty="0" err="1"/>
              <a:t>beserta</a:t>
            </a:r>
            <a:r>
              <a:rPr lang="en-US" sz="2000" dirty="0"/>
              <a:t> </a:t>
            </a:r>
            <a:r>
              <a:rPr lang="en-US" sz="2000" dirty="0" err="1"/>
              <a:t>keluarganya</a:t>
            </a:r>
            <a:r>
              <a:rPr lang="en-US" sz="2000" dirty="0"/>
              <a:t> </a:t>
            </a:r>
            <a:r>
              <a:rPr lang="en-US" sz="2000" dirty="0" err="1"/>
              <a:t>bengun</a:t>
            </a:r>
            <a:r>
              <a:rPr lang="en-US" sz="2000" dirty="0"/>
              <a:t> (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beribadah</a:t>
            </a:r>
            <a:r>
              <a:rPr lang="en-US" sz="2000" dirty="0"/>
              <a:t>)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malam</a:t>
            </a:r>
            <a:r>
              <a:rPr lang="en-US" sz="2000" dirty="0"/>
              <a:t> 23, 25, </a:t>
            </a:r>
            <a:r>
              <a:rPr lang="en-US" sz="2000" dirty="0" err="1" smtClean="0"/>
              <a:t>Khususnya</a:t>
            </a:r>
            <a:r>
              <a:rPr lang="en-US" sz="2000" dirty="0" smtClean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malam</a:t>
            </a:r>
            <a:r>
              <a:rPr lang="en-US" sz="2000" dirty="0"/>
              <a:t> </a:t>
            </a:r>
            <a:r>
              <a:rPr lang="en-US" sz="2000" dirty="0" smtClean="0"/>
              <a:t>27.</a:t>
            </a:r>
            <a:endParaRPr lang="en-US" sz="20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253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8439"/>
          </a:xfrm>
        </p:spPr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Sedekah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68193"/>
            <a:ext cx="9033336" cy="5035638"/>
          </a:xfrm>
        </p:spPr>
        <p:txBody>
          <a:bodyPr/>
          <a:lstStyle/>
          <a:p>
            <a:r>
              <a:rPr lang="en-US" sz="2400" dirty="0" err="1" smtClean="0"/>
              <a:t>Amalan</a:t>
            </a:r>
            <a:r>
              <a:rPr lang="en-US" sz="2400" dirty="0" smtClean="0"/>
              <a:t> yang di </a:t>
            </a:r>
            <a:r>
              <a:rPr lang="en-US" sz="2400" dirty="0" err="1" smtClean="0"/>
              <a:t>harapkan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ahli</a:t>
            </a:r>
            <a:r>
              <a:rPr lang="en-US" sz="2400" dirty="0" smtClean="0"/>
              <a:t> </a:t>
            </a:r>
            <a:r>
              <a:rPr lang="en-US" sz="2400" dirty="0" err="1" smtClean="0"/>
              <a:t>kubur</a:t>
            </a:r>
            <a:r>
              <a:rPr lang="en-US" sz="2400" dirty="0" smtClean="0"/>
              <a:t> </a:t>
            </a: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diberi</a:t>
            </a:r>
            <a:r>
              <a:rPr lang="en-US" sz="2400" dirty="0" smtClean="0"/>
              <a:t> </a:t>
            </a:r>
            <a:r>
              <a:rPr lang="en-US" sz="2400" dirty="0" err="1" smtClean="0"/>
              <a:t>kesempatan</a:t>
            </a:r>
            <a:r>
              <a:rPr lang="en-US" sz="2400" dirty="0" smtClean="0"/>
              <a:t> </a:t>
            </a:r>
            <a:r>
              <a:rPr lang="en-US" sz="2400" dirty="0" err="1" smtClean="0"/>
              <a:t>hidup</a:t>
            </a:r>
            <a:r>
              <a:rPr lang="en-US" sz="2400" dirty="0" smtClean="0"/>
              <a:t> </a:t>
            </a:r>
            <a:r>
              <a:rPr lang="en-US" sz="2400" dirty="0" err="1" smtClean="0"/>
              <a:t>kembali</a:t>
            </a:r>
            <a:endParaRPr lang="en-US" sz="2400" dirty="0" smtClean="0"/>
          </a:p>
          <a:p>
            <a:pPr marL="0" indent="0" algn="r">
              <a:buNone/>
            </a:pPr>
            <a:r>
              <a:rPr lang="ar-DZ" sz="2400" dirty="0" smtClean="0"/>
              <a:t>ر</a:t>
            </a:r>
            <a:r>
              <a:rPr lang="ar-DZ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بِّ </a:t>
            </a:r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لَوْلَا أَخَّرْتَنِي إِلَى أَجَلٍ قَرِيبٍ </a:t>
            </a:r>
            <a:r>
              <a:rPr lang="ar-DZ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فَأَصَّدَّقَ</a:t>
            </a:r>
            <a:endParaRPr lang="en-US" sz="36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360363" indent="0">
              <a:buNone/>
            </a:pPr>
            <a:r>
              <a:rPr lang="en-US" sz="2400" dirty="0" err="1" smtClean="0"/>
              <a:t>Wahai</a:t>
            </a:r>
            <a:r>
              <a:rPr lang="en-US" sz="2400" dirty="0" smtClean="0"/>
              <a:t> </a:t>
            </a:r>
            <a:r>
              <a:rPr lang="en-US" sz="2400" dirty="0" err="1"/>
              <a:t>Tuhanku</a:t>
            </a:r>
            <a:r>
              <a:rPr lang="en-US" sz="2400" dirty="0"/>
              <a:t>, </a:t>
            </a:r>
            <a:r>
              <a:rPr lang="en-US" sz="2400" dirty="0" err="1"/>
              <a:t>sekiranya</a:t>
            </a:r>
            <a:r>
              <a:rPr lang="en-US" sz="2400" dirty="0"/>
              <a:t> </a:t>
            </a:r>
            <a:r>
              <a:rPr lang="en-US" sz="2400" dirty="0" err="1"/>
              <a:t>Engkau</a:t>
            </a:r>
            <a:r>
              <a:rPr lang="en-US" sz="2400" dirty="0"/>
              <a:t> </a:t>
            </a:r>
            <a:r>
              <a:rPr lang="en-US" sz="2400" dirty="0" err="1"/>
              <a:t>berkenan</a:t>
            </a:r>
            <a:r>
              <a:rPr lang="en-US" sz="2400" dirty="0"/>
              <a:t> </a:t>
            </a:r>
            <a:r>
              <a:rPr lang="en-US" sz="2400" dirty="0" err="1"/>
              <a:t>menunda</a:t>
            </a:r>
            <a:r>
              <a:rPr lang="en-US" sz="2400" dirty="0"/>
              <a:t> [</a:t>
            </a:r>
            <a:r>
              <a:rPr lang="en-US" sz="2400" dirty="0" err="1"/>
              <a:t>kematian</a:t>
            </a:r>
            <a:r>
              <a:rPr lang="en-US" sz="2400" dirty="0"/>
              <a:t>]</a:t>
            </a:r>
            <a:r>
              <a:rPr lang="en-US" sz="2400" dirty="0" err="1"/>
              <a:t>ku</a:t>
            </a:r>
            <a:r>
              <a:rPr lang="en-US" sz="2400" dirty="0"/>
              <a:t> </a:t>
            </a:r>
            <a:r>
              <a:rPr lang="en-US" sz="2400" dirty="0" err="1"/>
              <a:t>sedikit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lagi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aku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bersedekah</a:t>
            </a:r>
            <a:r>
              <a:rPr lang="en-US" sz="2400" dirty="0"/>
              <a:t>..."{QS. Al </a:t>
            </a:r>
            <a:r>
              <a:rPr lang="en-US" sz="2400" dirty="0" err="1"/>
              <a:t>Munafiqun</a:t>
            </a:r>
            <a:r>
              <a:rPr lang="en-US" sz="2400" dirty="0"/>
              <a:t>: 10}</a:t>
            </a:r>
          </a:p>
          <a:p>
            <a:r>
              <a:rPr lang="en-US" sz="2400" dirty="0" err="1"/>
              <a:t>Rasulullah</a:t>
            </a:r>
            <a:r>
              <a:rPr lang="en-US" sz="2400" dirty="0"/>
              <a:t> </a:t>
            </a:r>
            <a:r>
              <a:rPr lang="en-US" sz="2400" dirty="0" err="1"/>
              <a:t>Shallallahu</a:t>
            </a:r>
            <a:r>
              <a:rPr lang="en-US" sz="2400" dirty="0"/>
              <a:t> </a:t>
            </a:r>
            <a:r>
              <a:rPr lang="en-US" sz="2400" dirty="0" err="1"/>
              <a:t>alaihi</a:t>
            </a:r>
            <a:r>
              <a:rPr lang="en-US" sz="2400" dirty="0"/>
              <a:t> </a:t>
            </a:r>
            <a:r>
              <a:rPr lang="en-US" sz="2400" dirty="0" err="1"/>
              <a:t>wa</a:t>
            </a:r>
            <a:r>
              <a:rPr lang="en-US" sz="2400" dirty="0"/>
              <a:t> </a:t>
            </a:r>
            <a:r>
              <a:rPr lang="en-US" sz="2400" dirty="0" err="1"/>
              <a:t>Sallam</a:t>
            </a:r>
            <a:r>
              <a:rPr lang="en-US" sz="2400" dirty="0"/>
              <a:t> </a:t>
            </a:r>
            <a:r>
              <a:rPr lang="en-US" sz="2400" dirty="0" err="1"/>
              <a:t>bersabda</a:t>
            </a:r>
            <a:r>
              <a:rPr lang="en-US" sz="2400" dirty="0"/>
              <a:t>,</a:t>
            </a:r>
          </a:p>
          <a:p>
            <a:pPr marL="360363" indent="0">
              <a:buNone/>
            </a:pPr>
            <a:r>
              <a:rPr lang="en-US" sz="2400" dirty="0"/>
              <a:t>“</a:t>
            </a:r>
            <a:r>
              <a:rPr lang="en-US" sz="2400" dirty="0" err="1"/>
              <a:t>Setiap</a:t>
            </a:r>
            <a:r>
              <a:rPr lang="en-US" sz="2400" dirty="0"/>
              <a:t> orang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berada</a:t>
            </a:r>
            <a:r>
              <a:rPr lang="en-US" sz="2400" dirty="0"/>
              <a:t> di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naungan</a:t>
            </a:r>
            <a:r>
              <a:rPr lang="en-US" sz="2400" dirty="0"/>
              <a:t> </a:t>
            </a:r>
            <a:r>
              <a:rPr lang="en-US" sz="2400" dirty="0" err="1"/>
              <a:t>sedekahnya</a:t>
            </a:r>
            <a:r>
              <a:rPr lang="en-US" sz="2400" dirty="0"/>
              <a:t>, </a:t>
            </a:r>
            <a:r>
              <a:rPr lang="en-US" sz="2400" dirty="0" err="1"/>
              <a:t>hingga</a:t>
            </a:r>
            <a:r>
              <a:rPr lang="en-US" sz="2400" dirty="0"/>
              <a:t> </a:t>
            </a:r>
            <a:r>
              <a:rPr lang="en-US" sz="2400" dirty="0" err="1"/>
              <a:t>diputuskan</a:t>
            </a:r>
            <a:r>
              <a:rPr lang="en-US" sz="2400" dirty="0"/>
              <a:t> </a:t>
            </a:r>
            <a:r>
              <a:rPr lang="en-US" sz="2400" dirty="0" err="1"/>
              <a:t>perkara-perkara</a:t>
            </a:r>
            <a:r>
              <a:rPr lang="en-US" sz="2400" dirty="0"/>
              <a:t> di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.” (HR. Ahmad)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396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61870"/>
            <a:ext cx="8596668" cy="691166"/>
          </a:xfrm>
        </p:spPr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I’tikaf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00766"/>
            <a:ext cx="9020458" cy="5293217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Dari </a:t>
            </a:r>
            <a:r>
              <a:rPr lang="en-US" sz="2400" dirty="0"/>
              <a:t>‘</a:t>
            </a:r>
            <a:r>
              <a:rPr lang="en-US" sz="2400" dirty="0" err="1"/>
              <a:t>Aisyah</a:t>
            </a:r>
            <a:r>
              <a:rPr lang="en-US" sz="2400" dirty="0"/>
              <a:t> </a:t>
            </a:r>
            <a:r>
              <a:rPr lang="en-US" sz="2400" dirty="0" err="1"/>
              <a:t>radhiallahu’anha</a:t>
            </a:r>
            <a:r>
              <a:rPr lang="en-US" sz="2400" dirty="0"/>
              <a:t> </a:t>
            </a:r>
            <a:r>
              <a:rPr lang="en-US" sz="2400" dirty="0" err="1"/>
              <a:t>dia</a:t>
            </a:r>
            <a:r>
              <a:rPr lang="en-US" sz="2400" dirty="0"/>
              <a:t> </a:t>
            </a:r>
            <a:r>
              <a:rPr lang="en-US" sz="2400" dirty="0" err="1"/>
              <a:t>berkata</a:t>
            </a:r>
            <a:r>
              <a:rPr lang="en-US" sz="2400" dirty="0" smtClean="0"/>
              <a:t>:</a:t>
            </a:r>
            <a:r>
              <a:rPr lang="en-US" sz="2400" dirty="0"/>
              <a:t> </a:t>
            </a:r>
          </a:p>
          <a:p>
            <a:pPr marL="0" indent="0" algn="r">
              <a:buNone/>
            </a:pPr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كَانَ النَّبِىُّ صلى الله عليه وسلم إِذَا دَخَلَ الْعَشْرُ، شَدَّ مِئْزَرَهُ وَأَحْيَا لَيْلَهُ وَأَيْقَظَ أَهْلَهُ</a:t>
            </a:r>
          </a:p>
          <a:p>
            <a:pPr marL="360363" indent="0">
              <a:buNone/>
            </a:pPr>
            <a:r>
              <a:rPr lang="ar-DZ" sz="2400" dirty="0"/>
              <a:t>“</a:t>
            </a:r>
            <a:r>
              <a:rPr lang="en-US" sz="2400" dirty="0" err="1"/>
              <a:t>Apabila</a:t>
            </a:r>
            <a:r>
              <a:rPr lang="en-US" sz="2400" dirty="0"/>
              <a:t> </a:t>
            </a:r>
            <a:r>
              <a:rPr lang="en-US" sz="2400" dirty="0" err="1"/>
              <a:t>Nabi</a:t>
            </a:r>
            <a:r>
              <a:rPr lang="en-US" sz="2400" dirty="0"/>
              <a:t> </a:t>
            </a:r>
            <a:r>
              <a:rPr lang="en-US" sz="2400" dirty="0" err="1"/>
              <a:t>shallallahu</a:t>
            </a:r>
            <a:r>
              <a:rPr lang="en-US" sz="2400" dirty="0"/>
              <a:t> ‘</a:t>
            </a:r>
            <a:r>
              <a:rPr lang="en-US" sz="2400" dirty="0" err="1"/>
              <a:t>alaihi</a:t>
            </a:r>
            <a:r>
              <a:rPr lang="en-US" sz="2400" dirty="0"/>
              <a:t> </a:t>
            </a:r>
            <a:r>
              <a:rPr lang="en-US" sz="2400" dirty="0" err="1"/>
              <a:t>wa</a:t>
            </a:r>
            <a:r>
              <a:rPr lang="en-US" sz="2400" dirty="0"/>
              <a:t> </a:t>
            </a:r>
            <a:r>
              <a:rPr lang="en-US" sz="2400" dirty="0" err="1"/>
              <a:t>sallam</a:t>
            </a:r>
            <a:r>
              <a:rPr lang="en-US" sz="2400" dirty="0"/>
              <a:t> </a:t>
            </a:r>
            <a:r>
              <a:rPr lang="en-US" sz="2400" dirty="0" err="1"/>
              <a:t>memasuki</a:t>
            </a:r>
            <a:r>
              <a:rPr lang="en-US" sz="2400" dirty="0"/>
              <a:t> </a:t>
            </a:r>
            <a:r>
              <a:rPr lang="en-US" sz="2400" dirty="0" err="1"/>
              <a:t>sepuluh</a:t>
            </a:r>
            <a:r>
              <a:rPr lang="en-US" sz="2400" dirty="0"/>
              <a:t> </a:t>
            </a:r>
            <a:r>
              <a:rPr lang="en-US" sz="2400" dirty="0" err="1"/>
              <a:t>hari</a:t>
            </a:r>
            <a:r>
              <a:rPr lang="en-US" sz="2400" dirty="0"/>
              <a:t> </a:t>
            </a:r>
            <a:r>
              <a:rPr lang="en-US" sz="2400" dirty="0" err="1"/>
              <a:t>terakhir</a:t>
            </a:r>
            <a:r>
              <a:rPr lang="en-US" sz="2400" dirty="0"/>
              <a:t> (</a:t>
            </a:r>
            <a:r>
              <a:rPr lang="en-US" sz="2400" dirty="0" err="1"/>
              <a:t>bulan</a:t>
            </a:r>
            <a:r>
              <a:rPr lang="en-US" sz="2400" dirty="0"/>
              <a:t> </a:t>
            </a:r>
            <a:r>
              <a:rPr lang="en-US" sz="2400" dirty="0" err="1"/>
              <a:t>Ramadhan</a:t>
            </a:r>
            <a:r>
              <a:rPr lang="en-US" sz="2400" dirty="0"/>
              <a:t>), </a:t>
            </a:r>
            <a:r>
              <a:rPr lang="en-US" sz="2400" dirty="0" err="1"/>
              <a:t>beliau</a:t>
            </a:r>
            <a:r>
              <a:rPr lang="en-US" sz="2400" dirty="0"/>
              <a:t> </a:t>
            </a:r>
            <a:r>
              <a:rPr lang="en-US" sz="2400" dirty="0" err="1"/>
              <a:t>mengikat</a:t>
            </a:r>
            <a:r>
              <a:rPr lang="en-US" sz="2400" dirty="0"/>
              <a:t> </a:t>
            </a:r>
            <a:r>
              <a:rPr lang="en-US" sz="2400" dirty="0" err="1"/>
              <a:t>kuat</a:t>
            </a:r>
            <a:r>
              <a:rPr lang="en-US" sz="2400" dirty="0"/>
              <a:t> </a:t>
            </a:r>
            <a:r>
              <a:rPr lang="en-US" sz="2400" dirty="0" err="1"/>
              <a:t>sarungnya</a:t>
            </a:r>
            <a:r>
              <a:rPr lang="en-US" sz="2400" dirty="0"/>
              <a:t>, </a:t>
            </a:r>
            <a:r>
              <a:rPr lang="en-US" sz="2400" dirty="0" err="1"/>
              <a:t>menghidupkan</a:t>
            </a:r>
            <a:r>
              <a:rPr lang="en-US" sz="2400" dirty="0"/>
              <a:t> </a:t>
            </a:r>
            <a:r>
              <a:rPr lang="en-US" sz="2400" dirty="0" err="1"/>
              <a:t>malam-malam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membangunkan</a:t>
            </a:r>
            <a:r>
              <a:rPr lang="en-US" sz="2400" dirty="0"/>
              <a:t> </a:t>
            </a:r>
            <a:r>
              <a:rPr lang="en-US" sz="2400" dirty="0" err="1"/>
              <a:t>keluarganya</a:t>
            </a:r>
            <a:r>
              <a:rPr lang="en-US" sz="2400" dirty="0"/>
              <a:t> (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beribadah</a:t>
            </a:r>
            <a:r>
              <a:rPr lang="en-US" sz="2400" dirty="0" smtClean="0"/>
              <a:t>)” (</a:t>
            </a:r>
            <a:r>
              <a:rPr lang="en-US" sz="2400" dirty="0"/>
              <a:t>HR. </a:t>
            </a:r>
            <a:r>
              <a:rPr lang="en-US" sz="2400" dirty="0" err="1"/>
              <a:t>Bukhari</a:t>
            </a:r>
            <a:r>
              <a:rPr lang="en-US" sz="2400" dirty="0"/>
              <a:t> no.2024, Muslim no.1174)</a:t>
            </a:r>
          </a:p>
          <a:p>
            <a:r>
              <a:rPr lang="en-US" sz="2400" dirty="0" err="1" smtClean="0"/>
              <a:t>Memburu</a:t>
            </a:r>
            <a:r>
              <a:rPr lang="en-US" sz="2400" dirty="0" smtClean="0"/>
              <a:t> </a:t>
            </a:r>
            <a:r>
              <a:rPr lang="en-US" sz="2400" dirty="0" err="1" smtClean="0"/>
              <a:t>keutamaan</a:t>
            </a:r>
            <a:r>
              <a:rPr lang="en-US" sz="2400" dirty="0" smtClean="0"/>
              <a:t> </a:t>
            </a:r>
            <a:r>
              <a:rPr lang="en-US" sz="2400" dirty="0" err="1" smtClean="0"/>
              <a:t>Lailatul</a:t>
            </a:r>
            <a:r>
              <a:rPr lang="en-US" sz="2400" dirty="0" smtClean="0"/>
              <a:t> </a:t>
            </a:r>
            <a:r>
              <a:rPr lang="en-US" sz="2400" dirty="0" err="1" smtClean="0"/>
              <a:t>Qodr</a:t>
            </a:r>
            <a:r>
              <a:rPr lang="en-US" sz="2400" dirty="0" smtClean="0"/>
              <a:t>, </a:t>
            </a:r>
            <a:r>
              <a:rPr lang="en-US" sz="2400" dirty="0" err="1" smtClean="0"/>
              <a:t>Rasulullah</a:t>
            </a:r>
            <a:r>
              <a:rPr lang="en-US" sz="2400" dirty="0" smtClean="0"/>
              <a:t> saw </a:t>
            </a:r>
            <a:r>
              <a:rPr lang="en-US" sz="2400" dirty="0" err="1" smtClean="0"/>
              <a:t>bersabda</a:t>
            </a:r>
            <a:r>
              <a:rPr lang="en-US" sz="2400" dirty="0" smtClean="0"/>
              <a:t>:</a:t>
            </a:r>
            <a:endParaRPr lang="en-US" sz="2400" dirty="0"/>
          </a:p>
          <a:p>
            <a:pPr marL="0" indent="0" algn="r" rtl="1">
              <a:buNone/>
            </a:pPr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مَنْ قَامَ لَيْلَةَ الْقَدْرِ إِيْمَاناً وَاحْتِسَاباً غُفِرَلَهُ مَاتَقَدَّمُ مِنْ ذَنْبِهِ</a:t>
            </a:r>
          </a:p>
          <a:p>
            <a:pPr marL="360363" indent="0">
              <a:buNone/>
            </a:pPr>
            <a:r>
              <a:rPr lang="ar-DZ" sz="2400" dirty="0"/>
              <a:t>“</a:t>
            </a:r>
            <a:r>
              <a:rPr lang="en-US" sz="2400" dirty="0" err="1"/>
              <a:t>Barangsiapa</a:t>
            </a:r>
            <a:r>
              <a:rPr lang="en-US" sz="2400" dirty="0"/>
              <a:t> </a:t>
            </a:r>
            <a:r>
              <a:rPr lang="en-US" sz="2400" dirty="0" err="1"/>
              <a:t>menegakkan</a:t>
            </a:r>
            <a:r>
              <a:rPr lang="en-US" sz="2400" dirty="0"/>
              <a:t> </a:t>
            </a:r>
            <a:r>
              <a:rPr lang="en-US" sz="2400" dirty="0" err="1"/>
              <a:t>shalat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malam</a:t>
            </a:r>
            <a:r>
              <a:rPr lang="en-US" sz="2400" dirty="0"/>
              <a:t> </a:t>
            </a:r>
            <a:r>
              <a:rPr lang="en-US" sz="2400" dirty="0" err="1"/>
              <a:t>Lailatul</a:t>
            </a:r>
            <a:r>
              <a:rPr lang="en-US" sz="2400" dirty="0"/>
              <a:t> </a:t>
            </a:r>
            <a:r>
              <a:rPr lang="en-US" sz="2400" dirty="0" err="1"/>
              <a:t>Qadr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keimanan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mengharap</a:t>
            </a:r>
            <a:r>
              <a:rPr lang="en-US" sz="2400" dirty="0"/>
              <a:t> </a:t>
            </a:r>
            <a:r>
              <a:rPr lang="en-US" sz="2400" dirty="0" err="1"/>
              <a:t>pahala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diampuni</a:t>
            </a:r>
            <a:r>
              <a:rPr lang="en-US" sz="2400" dirty="0"/>
              <a:t> </a:t>
            </a:r>
            <a:r>
              <a:rPr lang="en-US" sz="2400" dirty="0" err="1"/>
              <a:t>dosa-dosanya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lalu</a:t>
            </a:r>
            <a:r>
              <a:rPr lang="en-US" sz="2400" dirty="0" smtClean="0"/>
              <a:t>” (</a:t>
            </a:r>
            <a:r>
              <a:rPr lang="en-US" sz="2400" dirty="0"/>
              <a:t>HR. al-</a:t>
            </a:r>
            <a:r>
              <a:rPr lang="en-US" sz="2400" dirty="0" err="1"/>
              <a:t>Bukhari</a:t>
            </a:r>
            <a:r>
              <a:rPr lang="en-US" sz="2400" dirty="0"/>
              <a:t> no.1901, 2014, Muslim no.760</a:t>
            </a:r>
            <a:r>
              <a:rPr lang="en-US" sz="2400" dirty="0" smtClean="0"/>
              <a:t>)</a:t>
            </a:r>
          </a:p>
          <a:p>
            <a:r>
              <a:rPr lang="en-US" sz="2400" dirty="0" err="1" smtClean="0"/>
              <a:t>I’tikaf</a:t>
            </a:r>
            <a:r>
              <a:rPr lang="en-US" sz="2400" dirty="0" smtClean="0"/>
              <a:t> di </a:t>
            </a:r>
            <a:r>
              <a:rPr lang="en-US" sz="2400" dirty="0" err="1" smtClean="0"/>
              <a:t>isi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amal</a:t>
            </a:r>
            <a:r>
              <a:rPr lang="en-US" sz="2400" dirty="0" smtClean="0"/>
              <a:t> </a:t>
            </a:r>
            <a:r>
              <a:rPr lang="en-US" sz="2400" dirty="0" err="1" smtClean="0"/>
              <a:t>soleh</a:t>
            </a:r>
            <a:r>
              <a:rPr lang="en-US" sz="2400" dirty="0" smtClean="0"/>
              <a:t>, </a:t>
            </a:r>
            <a:r>
              <a:rPr lang="en-US" sz="2400" dirty="0" err="1" smtClean="0"/>
              <a:t>diantaranya</a:t>
            </a:r>
            <a:r>
              <a:rPr lang="en-US" sz="2400" dirty="0" smtClean="0"/>
              <a:t> </a:t>
            </a:r>
            <a:r>
              <a:rPr lang="en-US" sz="2400" dirty="0" err="1" smtClean="0"/>
              <a:t>shalat-shalat</a:t>
            </a:r>
            <a:r>
              <a:rPr lang="en-US" sz="2400" dirty="0" smtClean="0"/>
              <a:t> </a:t>
            </a:r>
            <a:r>
              <a:rPr lang="en-US" sz="2400" dirty="0" err="1" smtClean="0"/>
              <a:t>sunnah</a:t>
            </a:r>
            <a:r>
              <a:rPr lang="en-US" sz="2400" dirty="0" smtClean="0"/>
              <a:t>, </a:t>
            </a:r>
            <a:r>
              <a:rPr lang="en-US" sz="2400" dirty="0" err="1" smtClean="0"/>
              <a:t>tilawah</a:t>
            </a:r>
            <a:r>
              <a:rPr lang="en-US" sz="2400" dirty="0" smtClean="0"/>
              <a:t> al-</a:t>
            </a:r>
            <a:r>
              <a:rPr lang="en-US" sz="2400" dirty="0" err="1" smtClean="0"/>
              <a:t>qur’an</a:t>
            </a:r>
            <a:r>
              <a:rPr lang="en-US" sz="2400" dirty="0" smtClean="0"/>
              <a:t>, </a:t>
            </a:r>
            <a:r>
              <a:rPr lang="en-US" sz="2400" dirty="0" err="1" smtClean="0"/>
              <a:t>dzikir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do’a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436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6924"/>
          </a:xfrm>
        </p:spPr>
        <p:txBody>
          <a:bodyPr/>
          <a:lstStyle/>
          <a:p>
            <a:r>
              <a:rPr lang="en-US" dirty="0" err="1" smtClean="0"/>
              <a:t>Makna</a:t>
            </a:r>
            <a:r>
              <a:rPr lang="en-US" dirty="0" smtClean="0"/>
              <a:t> Al-</a:t>
            </a:r>
            <a:r>
              <a:rPr lang="en-US" dirty="0" err="1" smtClean="0"/>
              <a:t>Qodr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792" y="1326524"/>
            <a:ext cx="9002332" cy="5409127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2900" dirty="0" err="1"/>
              <a:t>Pertama</a:t>
            </a:r>
            <a:r>
              <a:rPr lang="en-US" sz="2900" dirty="0"/>
              <a:t>: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sz="2800" dirty="0" err="1"/>
              <a:t>Qadar</a:t>
            </a:r>
            <a:r>
              <a:rPr lang="en-US" sz="2800" dirty="0"/>
              <a:t> </a:t>
            </a:r>
            <a:r>
              <a:rPr lang="en-US" sz="2800" dirty="0" err="1"/>
              <a:t>berarti</a:t>
            </a:r>
            <a:r>
              <a:rPr lang="en-US" sz="2800" dirty="0"/>
              <a:t> </a:t>
            </a:r>
            <a:r>
              <a:rPr lang="en-US" sz="2800" i="1" dirty="0" err="1"/>
              <a:t>penetapan</a:t>
            </a:r>
            <a:r>
              <a:rPr lang="en-US" sz="2800" dirty="0"/>
              <a:t> </a:t>
            </a:r>
            <a:r>
              <a:rPr lang="en-US" sz="2800" dirty="0" err="1"/>
              <a:t>atau</a:t>
            </a:r>
            <a:r>
              <a:rPr lang="en-US" sz="2800" dirty="0"/>
              <a:t> </a:t>
            </a:r>
            <a:r>
              <a:rPr lang="en-US" sz="2800" i="1" dirty="0" err="1"/>
              <a:t>pengaturan</a:t>
            </a:r>
            <a:r>
              <a:rPr lang="en-US" sz="2800" dirty="0"/>
              <a:t> 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lailatul</a:t>
            </a:r>
            <a:r>
              <a:rPr lang="en-US" sz="2800" dirty="0"/>
              <a:t> </a:t>
            </a:r>
            <a:r>
              <a:rPr lang="en-US" sz="2800" dirty="0" err="1"/>
              <a:t>qadar</a:t>
            </a:r>
            <a:r>
              <a:rPr lang="en-US" sz="2800" dirty="0"/>
              <a:t> </a:t>
            </a:r>
            <a:r>
              <a:rPr lang="en-US" sz="2800" dirty="0" err="1"/>
              <a:t>dipahami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malam</a:t>
            </a:r>
            <a:r>
              <a:rPr lang="en-US" sz="2800" dirty="0"/>
              <a:t> </a:t>
            </a:r>
            <a:r>
              <a:rPr lang="en-US" sz="2800" dirty="0" err="1"/>
              <a:t>penetapan</a:t>
            </a:r>
            <a:r>
              <a:rPr lang="en-US" sz="2800" dirty="0"/>
              <a:t> Allah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perjalanan</a:t>
            </a:r>
            <a:r>
              <a:rPr lang="en-US" sz="2800" dirty="0"/>
              <a:t> </a:t>
            </a:r>
            <a:r>
              <a:rPr lang="en-US" sz="2800" dirty="0" err="1"/>
              <a:t>hidup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.</a:t>
            </a:r>
          </a:p>
          <a:p>
            <a:pPr>
              <a:buNone/>
            </a:pPr>
            <a:r>
              <a:rPr lang="en-US" sz="2800" dirty="0"/>
              <a:t>	</a:t>
            </a:r>
            <a:r>
              <a:rPr lang="en-US" sz="2800" dirty="0" err="1"/>
              <a:t>macam-macam</a:t>
            </a:r>
            <a:r>
              <a:rPr lang="en-US" sz="2800" dirty="0"/>
              <a:t> </a:t>
            </a:r>
            <a:r>
              <a:rPr lang="en-US" sz="2800" dirty="0" err="1"/>
              <a:t>taqdir</a:t>
            </a:r>
            <a:r>
              <a:rPr lang="en-US" sz="2800" dirty="0"/>
              <a:t>: </a:t>
            </a:r>
            <a:r>
              <a:rPr lang="en-US" sz="2800" dirty="0" err="1"/>
              <a:t>azali</a:t>
            </a:r>
            <a:r>
              <a:rPr lang="en-US" sz="2800" dirty="0"/>
              <a:t>, </a:t>
            </a:r>
            <a:r>
              <a:rPr lang="en-US" sz="2800" dirty="0" err="1"/>
              <a:t>umri</a:t>
            </a:r>
            <a:r>
              <a:rPr lang="en-US" sz="2800" dirty="0"/>
              <a:t>, </a:t>
            </a:r>
            <a:r>
              <a:rPr lang="en-US" sz="2800" dirty="0" err="1"/>
              <a:t>sanawi</a:t>
            </a:r>
            <a:r>
              <a:rPr lang="en-US" sz="2800" dirty="0"/>
              <a:t>, </a:t>
            </a:r>
            <a:r>
              <a:rPr lang="en-US" sz="2800" dirty="0" err="1"/>
              <a:t>yaumi</a:t>
            </a:r>
            <a:endParaRPr lang="en-US" sz="2800" dirty="0"/>
          </a:p>
          <a:p>
            <a:pPr>
              <a:buNone/>
            </a:pPr>
            <a:r>
              <a:rPr lang="en-US" sz="2800" i="1" dirty="0" err="1" smtClean="0"/>
              <a:t>Kedua</a:t>
            </a:r>
            <a:r>
              <a:rPr lang="en-US" sz="2800" dirty="0"/>
              <a:t>, </a:t>
            </a:r>
          </a:p>
          <a:p>
            <a:pPr>
              <a:buNone/>
            </a:pPr>
            <a:r>
              <a:rPr lang="en-US" sz="2800" dirty="0"/>
              <a:t>	</a:t>
            </a:r>
            <a:r>
              <a:rPr lang="en-US" sz="2800" dirty="0" err="1"/>
              <a:t>Qadar</a:t>
            </a:r>
            <a:r>
              <a:rPr lang="en-US" sz="2800" dirty="0"/>
              <a:t> </a:t>
            </a:r>
            <a:r>
              <a:rPr lang="en-US" sz="2800" dirty="0" err="1"/>
              <a:t>berati</a:t>
            </a:r>
            <a:r>
              <a:rPr lang="en-US" sz="2800" dirty="0"/>
              <a:t> </a:t>
            </a:r>
            <a:r>
              <a:rPr lang="en-US" sz="2800" i="1" dirty="0" err="1"/>
              <a:t>kemuliaan</a:t>
            </a:r>
            <a:r>
              <a:rPr lang="en-US" sz="2800" i="1" dirty="0"/>
              <a:t> (Al-</a:t>
            </a:r>
            <a:r>
              <a:rPr lang="en-US" sz="2800" i="1" dirty="0" err="1"/>
              <a:t>An`am</a:t>
            </a:r>
            <a:r>
              <a:rPr lang="en-US" sz="2800" i="1" dirty="0"/>
              <a:t>: 91)</a:t>
            </a:r>
            <a:r>
              <a:rPr lang="en-US" sz="2800" dirty="0"/>
              <a:t>. </a:t>
            </a:r>
            <a:r>
              <a:rPr lang="en-US" sz="2800" dirty="0" err="1"/>
              <a:t>Malam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malam</a:t>
            </a:r>
            <a:r>
              <a:rPr lang="en-US" sz="2800" dirty="0"/>
              <a:t> </a:t>
            </a:r>
            <a:r>
              <a:rPr lang="en-US" sz="2800" dirty="0" err="1"/>
              <a:t>mulia</a:t>
            </a:r>
            <a:r>
              <a:rPr lang="en-US" sz="2800" dirty="0"/>
              <a:t> yang </a:t>
            </a:r>
            <a:r>
              <a:rPr lang="en-US" sz="2800" dirty="0" err="1"/>
              <a:t>tiada</a:t>
            </a:r>
            <a:r>
              <a:rPr lang="en-US" sz="2800" dirty="0"/>
              <a:t> </a:t>
            </a:r>
            <a:r>
              <a:rPr lang="en-US" sz="2800" dirty="0" err="1"/>
              <a:t>bandingnya</a:t>
            </a:r>
            <a:r>
              <a:rPr lang="en-US" sz="2800" dirty="0"/>
              <a:t>. </a:t>
            </a:r>
            <a:r>
              <a:rPr lang="en-US" sz="2800" dirty="0" err="1"/>
              <a:t>Ia</a:t>
            </a:r>
            <a:r>
              <a:rPr lang="en-US" sz="2800" dirty="0"/>
              <a:t> </a:t>
            </a:r>
            <a:r>
              <a:rPr lang="en-US" sz="2800" dirty="0" err="1"/>
              <a:t>mulia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terpilih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malam</a:t>
            </a:r>
            <a:r>
              <a:rPr lang="en-US" sz="2800" dirty="0"/>
              <a:t> </a:t>
            </a:r>
            <a:r>
              <a:rPr lang="en-US" sz="2800" dirty="0" err="1"/>
              <a:t>turunnya</a:t>
            </a:r>
            <a:r>
              <a:rPr lang="en-US" sz="2800" dirty="0"/>
              <a:t> Al-Qur’an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ia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titik</a:t>
            </a:r>
            <a:r>
              <a:rPr lang="en-US" sz="2800" dirty="0"/>
              <a:t> </a:t>
            </a:r>
            <a:r>
              <a:rPr lang="en-US" sz="2800" dirty="0" err="1"/>
              <a:t>tolak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segala</a:t>
            </a:r>
            <a:r>
              <a:rPr lang="en-US" sz="2800" dirty="0"/>
              <a:t> </a:t>
            </a:r>
            <a:r>
              <a:rPr lang="en-US" sz="2800" dirty="0" err="1"/>
              <a:t>kemuliaan</a:t>
            </a:r>
            <a:r>
              <a:rPr lang="en-US" sz="2800" dirty="0"/>
              <a:t> yang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diraih</a:t>
            </a:r>
            <a:r>
              <a:rPr lang="en-US" sz="2800" dirty="0"/>
              <a:t>. </a:t>
            </a:r>
            <a:endParaRPr lang="ar-SA" sz="2800" dirty="0"/>
          </a:p>
          <a:p>
            <a:pPr algn="r" rtl="1">
              <a:buNone/>
            </a:pPr>
            <a:r>
              <a:rPr lang="ar-SA" sz="5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وما قدروا الله حق قدره</a:t>
            </a:r>
            <a:endParaRPr lang="en-US" sz="5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>
              <a:buNone/>
            </a:pPr>
            <a:r>
              <a:rPr lang="en-US" sz="2900" i="1" dirty="0" err="1"/>
              <a:t>Ketiga</a:t>
            </a:r>
            <a:r>
              <a:rPr lang="en-US" sz="2900" dirty="0"/>
              <a:t>, </a:t>
            </a:r>
          </a:p>
          <a:p>
            <a:pPr marL="0" indent="0">
              <a:buNone/>
            </a:pPr>
            <a:r>
              <a:rPr lang="en-US" sz="2900" dirty="0"/>
              <a:t>	</a:t>
            </a:r>
            <a:r>
              <a:rPr lang="en-US" sz="2900" dirty="0" err="1"/>
              <a:t>qadar</a:t>
            </a:r>
            <a:r>
              <a:rPr lang="en-US" sz="2900" dirty="0"/>
              <a:t> </a:t>
            </a:r>
            <a:r>
              <a:rPr lang="en-US" sz="2900" dirty="0" err="1"/>
              <a:t>berati</a:t>
            </a:r>
            <a:r>
              <a:rPr lang="en-US" sz="2900" i="1" dirty="0"/>
              <a:t> </a:t>
            </a:r>
            <a:r>
              <a:rPr lang="en-US" sz="2900" i="1" dirty="0" err="1"/>
              <a:t>sempit</a:t>
            </a:r>
            <a:r>
              <a:rPr lang="en-US" sz="2900" i="1" dirty="0"/>
              <a:t> (</a:t>
            </a:r>
            <a:r>
              <a:rPr lang="en-US" sz="2900" i="1" dirty="0" err="1"/>
              <a:t>Ar</a:t>
            </a:r>
            <a:r>
              <a:rPr lang="en-US" sz="2900" i="1" dirty="0"/>
              <a:t> </a:t>
            </a:r>
            <a:r>
              <a:rPr lang="en-US" sz="2900" i="1" dirty="0" err="1"/>
              <a:t>Ra`du</a:t>
            </a:r>
            <a:r>
              <a:rPr lang="en-US" sz="2900" i="1" dirty="0"/>
              <a:t>: 26)</a:t>
            </a:r>
            <a:r>
              <a:rPr lang="en-US" sz="2900" dirty="0"/>
              <a:t>. </a:t>
            </a:r>
            <a:r>
              <a:rPr lang="en-US" sz="2900" dirty="0" err="1"/>
              <a:t>Malam</a:t>
            </a:r>
            <a:r>
              <a:rPr lang="en-US" sz="2900" dirty="0"/>
              <a:t> </a:t>
            </a:r>
            <a:r>
              <a:rPr lang="en-US" sz="2900" dirty="0" err="1"/>
              <a:t>tersebut</a:t>
            </a:r>
            <a:r>
              <a:rPr lang="en-US" sz="2900" dirty="0"/>
              <a:t> </a:t>
            </a:r>
            <a:r>
              <a:rPr lang="en-US" sz="2900" dirty="0" err="1"/>
              <a:t>adalah</a:t>
            </a:r>
            <a:r>
              <a:rPr lang="en-US" sz="2900" dirty="0"/>
              <a:t> </a:t>
            </a:r>
            <a:r>
              <a:rPr lang="en-US" sz="2900" dirty="0" err="1"/>
              <a:t>malam</a:t>
            </a:r>
            <a:r>
              <a:rPr lang="en-US" sz="2900" dirty="0"/>
              <a:t> yang </a:t>
            </a:r>
            <a:r>
              <a:rPr lang="en-US" sz="2900" dirty="0" err="1"/>
              <a:t>sempit</a:t>
            </a:r>
            <a:r>
              <a:rPr lang="en-US" sz="2900" dirty="0"/>
              <a:t>, </a:t>
            </a:r>
            <a:r>
              <a:rPr lang="en-US" sz="2900" dirty="0" err="1"/>
              <a:t>karena</a:t>
            </a:r>
            <a:r>
              <a:rPr lang="en-US" sz="2900" dirty="0"/>
              <a:t> </a:t>
            </a:r>
            <a:r>
              <a:rPr lang="en-US" sz="2900" dirty="0" err="1"/>
              <a:t>banyaknya</a:t>
            </a:r>
            <a:r>
              <a:rPr lang="en-US" sz="2900" dirty="0"/>
              <a:t> </a:t>
            </a:r>
            <a:r>
              <a:rPr lang="en-US" sz="2900" dirty="0" err="1"/>
              <a:t>malaikat</a:t>
            </a:r>
            <a:r>
              <a:rPr lang="en-US" sz="2900" dirty="0"/>
              <a:t> yang </a:t>
            </a:r>
            <a:r>
              <a:rPr lang="en-US" sz="2900" dirty="0" err="1"/>
              <a:t>turun</a:t>
            </a:r>
            <a:r>
              <a:rPr lang="en-US" sz="2900" dirty="0"/>
              <a:t> </a:t>
            </a:r>
            <a:r>
              <a:rPr lang="en-US" sz="2900" dirty="0" err="1"/>
              <a:t>ke</a:t>
            </a:r>
            <a:r>
              <a:rPr lang="en-US" sz="2900" dirty="0"/>
              <a:t> </a:t>
            </a:r>
            <a:r>
              <a:rPr lang="en-US" sz="2900" dirty="0" err="1"/>
              <a:t>bumi</a:t>
            </a:r>
            <a:r>
              <a:rPr lang="en-US" sz="2900" dirty="0"/>
              <a:t>, </a:t>
            </a:r>
            <a:r>
              <a:rPr lang="en-US" sz="2900" dirty="0" err="1"/>
              <a:t>seperti</a:t>
            </a:r>
            <a:r>
              <a:rPr lang="en-US" sz="2900" dirty="0"/>
              <a:t> yang </a:t>
            </a:r>
            <a:r>
              <a:rPr lang="en-US" sz="2900" dirty="0" err="1"/>
              <a:t>ditegaskan</a:t>
            </a:r>
            <a:r>
              <a:rPr lang="en-US" sz="2900" dirty="0"/>
              <a:t> </a:t>
            </a:r>
            <a:r>
              <a:rPr lang="en-US" sz="2900" dirty="0" err="1"/>
              <a:t>dalam</a:t>
            </a:r>
            <a:r>
              <a:rPr lang="en-US" sz="2900" dirty="0"/>
              <a:t> </a:t>
            </a:r>
            <a:r>
              <a:rPr lang="en-US" sz="2900" dirty="0" err="1"/>
              <a:t>Surat</a:t>
            </a:r>
            <a:r>
              <a:rPr lang="en-US" sz="2900" dirty="0"/>
              <a:t> Al-</a:t>
            </a:r>
            <a:r>
              <a:rPr lang="en-US" sz="2900" dirty="0" err="1"/>
              <a:t>Qadar</a:t>
            </a:r>
            <a:r>
              <a:rPr lang="en-US" sz="2900" dirty="0"/>
              <a:t>: </a:t>
            </a:r>
            <a:r>
              <a:rPr lang="en-US" sz="2900" i="1" dirty="0"/>
              <a:t>“</a:t>
            </a:r>
            <a:r>
              <a:rPr lang="en-US" sz="2900" i="1" dirty="0" err="1"/>
              <a:t>Pada</a:t>
            </a:r>
            <a:r>
              <a:rPr lang="en-US" sz="2900" i="1" dirty="0"/>
              <a:t> </a:t>
            </a:r>
            <a:r>
              <a:rPr lang="en-US" sz="2900" i="1" dirty="0" err="1"/>
              <a:t>malam</a:t>
            </a:r>
            <a:r>
              <a:rPr lang="en-US" sz="2900" i="1" dirty="0"/>
              <a:t> </a:t>
            </a:r>
            <a:r>
              <a:rPr lang="en-US" sz="2900" i="1" dirty="0" err="1"/>
              <a:t>itu</a:t>
            </a:r>
            <a:r>
              <a:rPr lang="en-US" sz="2900" i="1" dirty="0"/>
              <a:t> </a:t>
            </a:r>
            <a:r>
              <a:rPr lang="en-US" sz="2900" i="1" dirty="0" err="1"/>
              <a:t>turun</a:t>
            </a:r>
            <a:r>
              <a:rPr lang="en-US" sz="2900" i="1" dirty="0"/>
              <a:t> </a:t>
            </a:r>
            <a:r>
              <a:rPr lang="en-US" sz="2900" i="1" dirty="0" err="1"/>
              <a:t>malikat-malaikat</a:t>
            </a:r>
            <a:r>
              <a:rPr lang="en-US" sz="2900" i="1" dirty="0"/>
              <a:t> </a:t>
            </a:r>
            <a:r>
              <a:rPr lang="en-US" sz="2900" i="1" dirty="0" err="1"/>
              <a:t>dan</a:t>
            </a:r>
            <a:r>
              <a:rPr lang="en-US" sz="2900" i="1" dirty="0"/>
              <a:t> </a:t>
            </a:r>
            <a:r>
              <a:rPr lang="en-US" sz="2900" i="1" dirty="0" err="1"/>
              <a:t>ruh</a:t>
            </a:r>
            <a:r>
              <a:rPr lang="en-US" sz="2900" i="1" dirty="0"/>
              <a:t> (</a:t>
            </a:r>
            <a:r>
              <a:rPr lang="en-US" sz="2900" i="1" dirty="0" err="1"/>
              <a:t>Jibril</a:t>
            </a:r>
            <a:r>
              <a:rPr lang="en-US" sz="2900" i="1" dirty="0"/>
              <a:t>) </a:t>
            </a:r>
            <a:r>
              <a:rPr lang="en-US" sz="2900" i="1" dirty="0" err="1"/>
              <a:t>dengan</a:t>
            </a:r>
            <a:r>
              <a:rPr lang="en-US" sz="2900" i="1" dirty="0"/>
              <a:t> </a:t>
            </a:r>
            <a:r>
              <a:rPr lang="en-US" sz="2900" i="1" dirty="0" err="1"/>
              <a:t>izin</a:t>
            </a:r>
            <a:r>
              <a:rPr lang="en-US" sz="2900" i="1" dirty="0"/>
              <a:t> </a:t>
            </a:r>
            <a:r>
              <a:rPr lang="en-US" sz="2900" i="1" dirty="0" err="1"/>
              <a:t>Tuhannya</a:t>
            </a:r>
            <a:r>
              <a:rPr lang="en-US" sz="2900" i="1" dirty="0"/>
              <a:t> </a:t>
            </a:r>
            <a:r>
              <a:rPr lang="en-US" sz="2900" i="1" dirty="0" err="1"/>
              <a:t>untuk</a:t>
            </a:r>
            <a:r>
              <a:rPr lang="en-US" sz="2900" i="1" dirty="0"/>
              <a:t> </a:t>
            </a:r>
            <a:r>
              <a:rPr lang="en-US" sz="2900" i="1" dirty="0" err="1"/>
              <a:t>mengatur</a:t>
            </a:r>
            <a:r>
              <a:rPr lang="en-US" sz="2900" i="1" dirty="0"/>
              <a:t> </a:t>
            </a:r>
            <a:r>
              <a:rPr lang="en-US" sz="2900" i="1" dirty="0" err="1"/>
              <a:t>segala</a:t>
            </a:r>
            <a:r>
              <a:rPr lang="en-US" sz="2900" i="1" dirty="0"/>
              <a:t> </a:t>
            </a:r>
            <a:r>
              <a:rPr lang="en-US" sz="2900" i="1" dirty="0" err="1"/>
              <a:t>urusan</a:t>
            </a:r>
            <a:r>
              <a:rPr lang="en-US" sz="2900" i="1" dirty="0"/>
              <a:t>.”</a:t>
            </a:r>
          </a:p>
          <a:p>
            <a:pPr algn="r" rtl="1"/>
            <a:r>
              <a:rPr lang="ar-SA" sz="5800" i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الله يبسط الرزق لمن يشاء ويقدر</a:t>
            </a:r>
          </a:p>
          <a:p>
            <a:pPr algn="r" rtl="1"/>
            <a:r>
              <a:rPr lang="ar-SA" sz="5800" i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فأما الإنسان إذا ما ابتلاه ربه ....فقدر عليه </a:t>
            </a:r>
            <a:r>
              <a:rPr lang="ar-SA" sz="5800" i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رزقه</a:t>
            </a:r>
            <a:endParaRPr lang="en-US" sz="5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82971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182" y="261871"/>
            <a:ext cx="8596668" cy="58813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Keutamaannya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850006"/>
            <a:ext cx="8596668" cy="5640945"/>
          </a:xfrm>
        </p:spPr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3400" dirty="0" err="1"/>
              <a:t>Malam</a:t>
            </a:r>
            <a:r>
              <a:rPr lang="en-US" sz="3400" dirty="0"/>
              <a:t> </a:t>
            </a:r>
            <a:r>
              <a:rPr lang="en-US" sz="3400" dirty="0" err="1"/>
              <a:t>turun</a:t>
            </a:r>
            <a:r>
              <a:rPr lang="en-US" sz="3400" dirty="0"/>
              <a:t> </a:t>
            </a:r>
            <a:r>
              <a:rPr lang="en-US" sz="3400" dirty="0" err="1"/>
              <a:t>Alquran</a:t>
            </a:r>
            <a:r>
              <a:rPr lang="en-US" sz="3400" dirty="0"/>
              <a:t> (</a:t>
            </a:r>
            <a:r>
              <a:rPr lang="en-US" sz="3400" dirty="0" err="1"/>
              <a:t>Penjelasan</a:t>
            </a:r>
            <a:r>
              <a:rPr lang="en-US" sz="3400" dirty="0"/>
              <a:t> </a:t>
            </a:r>
            <a:r>
              <a:rPr lang="en-US" sz="3400" dirty="0" err="1"/>
              <a:t>Ibnu</a:t>
            </a:r>
            <a:r>
              <a:rPr lang="en-US" sz="3400" dirty="0"/>
              <a:t> Abbas </a:t>
            </a:r>
            <a:r>
              <a:rPr lang="en-US" sz="3400" dirty="0" err="1"/>
              <a:t>ttg</a:t>
            </a:r>
            <a:r>
              <a:rPr lang="en-US" sz="3400" dirty="0"/>
              <a:t> </a:t>
            </a:r>
            <a:r>
              <a:rPr lang="en-US" sz="3400" dirty="0" err="1"/>
              <a:t>waktu</a:t>
            </a:r>
            <a:r>
              <a:rPr lang="en-US" sz="3400" dirty="0"/>
              <a:t> </a:t>
            </a:r>
            <a:r>
              <a:rPr lang="en-US" sz="3400" dirty="0" err="1"/>
              <a:t>turun</a:t>
            </a:r>
            <a:r>
              <a:rPr lang="en-US" sz="3400" dirty="0"/>
              <a:t> al Quran) </a:t>
            </a:r>
          </a:p>
          <a:p>
            <a:pPr algn="r" rtl="1">
              <a:buNone/>
            </a:pPr>
            <a:r>
              <a:rPr lang="ar-SA" sz="5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إِنَّا أَنْزَلْنَاهُ فِي لَيْلَةِ الْقَدْرِ(القدر: 1</a:t>
            </a:r>
            <a:r>
              <a:rPr lang="en-US" sz="5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(.</a:t>
            </a:r>
          </a:p>
          <a:p>
            <a:pPr marL="514350" lvl="0" indent="-514350">
              <a:buFont typeface="+mj-lt"/>
              <a:buAutoNum type="arabicPeriod" startAt="2"/>
            </a:pPr>
            <a:r>
              <a:rPr lang="en-US" sz="3400" dirty="0" err="1"/>
              <a:t>Ibadah</a:t>
            </a:r>
            <a:r>
              <a:rPr lang="en-US" sz="3400" dirty="0"/>
              <a:t>  </a:t>
            </a:r>
            <a:r>
              <a:rPr lang="en-US" sz="3400" dirty="0" err="1"/>
              <a:t>lebih</a:t>
            </a:r>
            <a:r>
              <a:rPr lang="en-US" sz="3400" dirty="0"/>
              <a:t> </a:t>
            </a:r>
            <a:r>
              <a:rPr lang="en-US" sz="3400" dirty="0" err="1"/>
              <a:t>baik</a:t>
            </a:r>
            <a:r>
              <a:rPr lang="en-US" sz="3400" dirty="0"/>
              <a:t> </a:t>
            </a:r>
            <a:r>
              <a:rPr lang="en-US" sz="3400" dirty="0" err="1"/>
              <a:t>dari</a:t>
            </a:r>
            <a:r>
              <a:rPr lang="en-US" sz="3400" dirty="0"/>
              <a:t> </a:t>
            </a:r>
            <a:r>
              <a:rPr lang="en-US" sz="3400" dirty="0" err="1"/>
              <a:t>ibadah</a:t>
            </a:r>
            <a:r>
              <a:rPr lang="en-US" sz="3400" dirty="0"/>
              <a:t> </a:t>
            </a:r>
            <a:r>
              <a:rPr lang="en-US" sz="3400" dirty="0" err="1"/>
              <a:t>seribu</a:t>
            </a:r>
            <a:r>
              <a:rPr lang="en-US" sz="3400" dirty="0"/>
              <a:t> </a:t>
            </a:r>
            <a:r>
              <a:rPr lang="en-US" sz="3400" dirty="0" err="1"/>
              <a:t>bulan</a:t>
            </a:r>
            <a:r>
              <a:rPr lang="en-US" sz="3400" dirty="0"/>
              <a:t> (1 kali=83tahun, 4 </a:t>
            </a:r>
            <a:r>
              <a:rPr lang="en-US" sz="3400" dirty="0" err="1"/>
              <a:t>bulan</a:t>
            </a:r>
            <a:r>
              <a:rPr lang="en-US" sz="3400" dirty="0"/>
              <a:t>)</a:t>
            </a:r>
          </a:p>
          <a:p>
            <a:pPr algn="r" rtl="1">
              <a:buNone/>
            </a:pPr>
            <a:r>
              <a:rPr lang="ar-SA" sz="5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لَيْلَةُ الْقَدْرِ خَيْرٌ مِنْ أَلْفِ شَهْرٍ(القدر: 3)</a:t>
            </a:r>
            <a:endParaRPr lang="en-US" sz="5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41338" lvl="0" indent="-541338">
              <a:buFont typeface="+mj-lt"/>
              <a:buAutoNum type="arabicPeriod" startAt="3"/>
            </a:pPr>
            <a:r>
              <a:rPr lang="en-US" sz="3400" dirty="0" err="1"/>
              <a:t>Malaikat</a:t>
            </a:r>
            <a:r>
              <a:rPr lang="en-US" sz="3400" dirty="0"/>
              <a:t> </a:t>
            </a:r>
            <a:r>
              <a:rPr lang="en-US" sz="3400" dirty="0" err="1"/>
              <a:t>turun</a:t>
            </a:r>
            <a:r>
              <a:rPr lang="en-US" sz="3400" dirty="0"/>
              <a:t> </a:t>
            </a:r>
            <a:r>
              <a:rPr lang="en-US" sz="3400" dirty="0" err="1"/>
              <a:t>dengan</a:t>
            </a:r>
            <a:r>
              <a:rPr lang="en-US" sz="3400" dirty="0"/>
              <a:t> </a:t>
            </a:r>
            <a:r>
              <a:rPr lang="en-US" sz="3400" dirty="0" err="1"/>
              <a:t>keberkahan</a:t>
            </a:r>
            <a:r>
              <a:rPr lang="en-US" sz="3400" dirty="0"/>
              <a:t> </a:t>
            </a:r>
            <a:r>
              <a:rPr lang="en-US" sz="3400" dirty="0" err="1"/>
              <a:t>dan</a:t>
            </a:r>
            <a:r>
              <a:rPr lang="en-US" sz="3400" dirty="0"/>
              <a:t> </a:t>
            </a:r>
            <a:r>
              <a:rPr lang="en-US" sz="3400" dirty="0" err="1"/>
              <a:t>kebaikan</a:t>
            </a:r>
            <a:endParaRPr lang="en-US" sz="3400" dirty="0"/>
          </a:p>
          <a:p>
            <a:pPr algn="r" rtl="1">
              <a:buNone/>
            </a:pPr>
            <a:r>
              <a:rPr lang="ar-DZ" sz="5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تنزل </a:t>
            </a:r>
            <a:r>
              <a:rPr lang="ar-SA" sz="5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الْمَلائِكَةُ </a:t>
            </a:r>
            <a:r>
              <a:rPr lang="ar-SA" sz="5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وَالرُّوحُ فِيهَا بِإِذْنِ رَبِّهِمْ مِنْ كُلِّ أَمْرٍ(القدر: 4)</a:t>
            </a:r>
            <a:endParaRPr lang="en-US" sz="5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41338" indent="-541338">
              <a:buNone/>
            </a:pPr>
            <a:r>
              <a:rPr lang="en-US" dirty="0"/>
              <a:t>	</a:t>
            </a:r>
            <a:r>
              <a:rPr lang="en-US" sz="3200" dirty="0"/>
              <a:t>Dari Abu </a:t>
            </a:r>
            <a:r>
              <a:rPr lang="en-US" sz="3200" dirty="0" err="1"/>
              <a:t>Hurairah</a:t>
            </a:r>
            <a:r>
              <a:rPr lang="en-US" sz="3200" dirty="0"/>
              <a:t>, </a:t>
            </a:r>
            <a:r>
              <a:rPr lang="en-US" sz="3200" dirty="0" err="1"/>
              <a:t>Nabi</a:t>
            </a:r>
            <a:r>
              <a:rPr lang="en-US" sz="3200" dirty="0"/>
              <a:t> </a:t>
            </a:r>
            <a:r>
              <a:rPr lang="en-US" sz="3200" dirty="0" err="1"/>
              <a:t>bersabda</a:t>
            </a:r>
            <a:r>
              <a:rPr lang="en-US" sz="3200" dirty="0"/>
              <a:t>: </a:t>
            </a:r>
            <a:r>
              <a:rPr lang="en-US" sz="3200" i="1" dirty="0"/>
              <a:t>"</a:t>
            </a:r>
            <a:r>
              <a:rPr lang="en-US" sz="3200" i="1" dirty="0" err="1"/>
              <a:t>Jumlah</a:t>
            </a:r>
            <a:r>
              <a:rPr lang="en-US" sz="3200" i="1" dirty="0"/>
              <a:t> </a:t>
            </a:r>
            <a:r>
              <a:rPr lang="en-US" sz="3200" i="1" dirty="0" err="1"/>
              <a:t>malaikat</a:t>
            </a:r>
            <a:r>
              <a:rPr lang="en-US" sz="3200" i="1" dirty="0"/>
              <a:t> di </a:t>
            </a:r>
            <a:r>
              <a:rPr lang="en-US" sz="3200" i="1" dirty="0" err="1"/>
              <a:t>bumi</a:t>
            </a:r>
            <a:r>
              <a:rPr lang="en-US" sz="3200" i="1" dirty="0"/>
              <a:t> </a:t>
            </a:r>
            <a:r>
              <a:rPr lang="en-US" sz="3200" i="1" dirty="0" err="1"/>
              <a:t>pada</a:t>
            </a:r>
            <a:r>
              <a:rPr lang="en-US" sz="3200" i="1" dirty="0"/>
              <a:t> </a:t>
            </a:r>
            <a:r>
              <a:rPr lang="en-US" sz="3200" i="1" dirty="0" err="1"/>
              <a:t>malam</a:t>
            </a:r>
            <a:r>
              <a:rPr lang="en-US" sz="3200" i="1" dirty="0"/>
              <a:t> </a:t>
            </a:r>
            <a:r>
              <a:rPr lang="en-US" sz="3200" i="1" dirty="0" err="1"/>
              <a:t>itu</a:t>
            </a:r>
            <a:r>
              <a:rPr lang="en-US" sz="3200" i="1" dirty="0"/>
              <a:t> </a:t>
            </a:r>
            <a:r>
              <a:rPr lang="en-US" sz="3200" i="1" dirty="0" err="1"/>
              <a:t>lebih</a:t>
            </a:r>
            <a:r>
              <a:rPr lang="en-US" sz="3200" i="1" dirty="0"/>
              <a:t> </a:t>
            </a:r>
            <a:r>
              <a:rPr lang="en-US" sz="3200" i="1" dirty="0" err="1"/>
              <a:t>banyak</a:t>
            </a:r>
            <a:r>
              <a:rPr lang="en-US" sz="3200" i="1" dirty="0"/>
              <a:t> </a:t>
            </a:r>
            <a:r>
              <a:rPr lang="en-US" sz="3200" i="1" dirty="0" err="1"/>
              <a:t>dari</a:t>
            </a:r>
            <a:r>
              <a:rPr lang="en-US" sz="3200" i="1" dirty="0"/>
              <a:t> </a:t>
            </a:r>
            <a:r>
              <a:rPr lang="en-US" sz="3200" i="1" dirty="0" err="1"/>
              <a:t>jumlah</a:t>
            </a:r>
            <a:r>
              <a:rPr lang="en-US" sz="3200" i="1" dirty="0"/>
              <a:t> </a:t>
            </a:r>
            <a:r>
              <a:rPr lang="en-US" sz="3200" i="1" dirty="0" err="1"/>
              <a:t>batu</a:t>
            </a:r>
            <a:r>
              <a:rPr lang="en-US" sz="3200" i="1" dirty="0"/>
              <a:t> </a:t>
            </a:r>
            <a:r>
              <a:rPr lang="en-US" sz="3200" i="1" dirty="0" err="1"/>
              <a:t>kerikil</a:t>
            </a:r>
            <a:r>
              <a:rPr lang="en-US" sz="3200" i="1" dirty="0"/>
              <a:t>"</a:t>
            </a:r>
            <a:r>
              <a:rPr lang="en-US" sz="3200" dirty="0"/>
              <a:t>  (Abu </a:t>
            </a:r>
            <a:r>
              <a:rPr lang="en-US" sz="3200" dirty="0" err="1"/>
              <a:t>Daud</a:t>
            </a:r>
            <a:r>
              <a:rPr lang="en-US" sz="3200" dirty="0"/>
              <a:t>, </a:t>
            </a:r>
            <a:r>
              <a:rPr lang="en-US" sz="3200" dirty="0" err="1"/>
              <a:t>sanad</a:t>
            </a:r>
            <a:r>
              <a:rPr lang="en-US" sz="3200" dirty="0"/>
              <a:t> </a:t>
            </a:r>
            <a:r>
              <a:rPr lang="en-US" sz="3200" dirty="0" err="1"/>
              <a:t>hasan</a:t>
            </a:r>
            <a:r>
              <a:rPr lang="en-US" sz="3200" dirty="0" smtClean="0"/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89406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592428"/>
            <a:ext cx="8596668" cy="5924281"/>
          </a:xfrm>
        </p:spPr>
        <p:txBody>
          <a:bodyPr>
            <a:normAutofit fontScale="92500" lnSpcReduction="20000"/>
          </a:bodyPr>
          <a:lstStyle/>
          <a:p>
            <a:pPr marL="541338" lvl="0" indent="-541338">
              <a:buFont typeface="+mj-lt"/>
              <a:buAutoNum type="arabicPeriod" startAt="4"/>
            </a:pPr>
            <a:r>
              <a:rPr lang="en-US" sz="2400" dirty="0" err="1"/>
              <a:t>Malam</a:t>
            </a:r>
            <a:r>
              <a:rPr lang="en-US" sz="2400" dirty="0"/>
              <a:t> </a:t>
            </a:r>
            <a:r>
              <a:rPr lang="en-US" sz="2400" dirty="0" err="1"/>
              <a:t>penuh</a:t>
            </a:r>
            <a:r>
              <a:rPr lang="en-US" sz="2400" dirty="0"/>
              <a:t> </a:t>
            </a:r>
            <a:r>
              <a:rPr lang="en-US" sz="2400" dirty="0" err="1"/>
              <a:t>kedamaian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selamat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siksa</a:t>
            </a:r>
            <a:r>
              <a:rPr lang="en-US" sz="2400" dirty="0"/>
              <a:t> </a:t>
            </a:r>
            <a:r>
              <a:rPr lang="en-US" sz="2400" dirty="0" err="1"/>
              <a:t>neraka</a:t>
            </a:r>
            <a:endParaRPr lang="en-US" sz="2400" dirty="0"/>
          </a:p>
          <a:p>
            <a:pPr algn="r" rtl="1">
              <a:buNone/>
            </a:pPr>
            <a:r>
              <a:rPr lang="ar-SA" sz="4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سَلامٌ هِيَ حَتَّى مَطْلَعِ الْفَجْر(القدر: 5</a:t>
            </a:r>
            <a:r>
              <a:rPr lang="en-US" sz="4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(</a:t>
            </a:r>
            <a:endParaRPr lang="ar-SA" sz="4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sz="2400" dirty="0" err="1"/>
              <a:t>Malam</a:t>
            </a:r>
            <a:r>
              <a:rPr lang="en-US" sz="2400" dirty="0"/>
              <a:t> </a:t>
            </a:r>
            <a:r>
              <a:rPr lang="en-US" sz="2400" dirty="0" err="1"/>
              <a:t>pengampunan</a:t>
            </a:r>
            <a:r>
              <a:rPr lang="en-US" sz="2400" dirty="0"/>
              <a:t> </a:t>
            </a:r>
            <a:r>
              <a:rPr lang="en-US" sz="2400" dirty="0" err="1"/>
              <a:t>dosa</a:t>
            </a:r>
            <a:endParaRPr lang="en-US" sz="2400" dirty="0"/>
          </a:p>
          <a:p>
            <a:pPr algn="r" rtl="1">
              <a:buNone/>
            </a:pPr>
            <a:r>
              <a:rPr lang="en-US" dirty="0"/>
              <a:t> </a:t>
            </a:r>
            <a:r>
              <a:rPr lang="ar-SA" sz="4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قال صلى الله عليه وسلم:  من قام ليلة القدر إيمانًا واحتسابًا غفر له ما تقدم من ذنبه</a:t>
            </a:r>
            <a:r>
              <a:rPr lang="en-US" sz="4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"  </a:t>
            </a:r>
            <a:r>
              <a:rPr lang="ar-SA" sz="4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(رواه البخاري ومسلم</a:t>
            </a:r>
            <a:r>
              <a:rPr lang="ar-SA" sz="4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endParaRPr lang="en-US" sz="48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lvl="0" indent="0">
              <a:buNone/>
            </a:pPr>
            <a:r>
              <a:rPr lang="en-US" sz="2600" dirty="0" smtClean="0"/>
              <a:t>   </a:t>
            </a:r>
            <a:r>
              <a:rPr lang="en-US" sz="2600" dirty="0" err="1" smtClean="0"/>
              <a:t>Doa</a:t>
            </a:r>
            <a:r>
              <a:rPr lang="en-US" sz="2600" dirty="0" smtClean="0"/>
              <a:t> </a:t>
            </a:r>
            <a:r>
              <a:rPr lang="en-US" sz="2600" dirty="0" err="1"/>
              <a:t>terbaik</a:t>
            </a:r>
            <a:endParaRPr lang="en-US" sz="2600" dirty="0"/>
          </a:p>
          <a:p>
            <a:pPr marL="0" indent="0" algn="r" rtl="1">
              <a:buNone/>
            </a:pPr>
            <a:r>
              <a:rPr lang="en-US" sz="4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sz="4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عَنْ عَائِشَةَ رضي الله عنها قَالَتْ : قُلْتُ يَا رَسُولَ اللَّهِ أَرَأَيْتَ إِنْ عَلِمْتُ أَيُّ لَيْلَةٍ لَيْلَةُ الْقَدْرِ مَا أَقُولُ فِيهَا ؟ قَالَ : قُولِي اللَّهُمَّ إِنَّكَ عُفُوٌّ كَرِيمٌ تُحِبُّ الْعَفْوَ فَاعْفُ عَنِّي  </a:t>
            </a:r>
            <a:endParaRPr lang="en-US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41338" lvl="0" indent="-541338">
              <a:buFont typeface="+mj-lt"/>
              <a:buAutoNum type="arabicPeriod" startAt="6"/>
            </a:pPr>
            <a:r>
              <a:rPr lang="en-US" sz="2400" dirty="0" err="1"/>
              <a:t>Malam</a:t>
            </a:r>
            <a:r>
              <a:rPr lang="en-US" sz="2400" dirty="0"/>
              <a:t> </a:t>
            </a:r>
            <a:r>
              <a:rPr lang="en-US" sz="2400" dirty="0" err="1"/>
              <a:t>pencatatan</a:t>
            </a:r>
            <a:r>
              <a:rPr lang="en-US" sz="2400" dirty="0"/>
              <a:t> </a:t>
            </a:r>
            <a:r>
              <a:rPr lang="en-US" sz="2400" dirty="0" err="1"/>
              <a:t>takdir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rizki</a:t>
            </a:r>
            <a:r>
              <a:rPr lang="en-US" sz="2400" dirty="0"/>
              <a:t> </a:t>
            </a:r>
            <a:r>
              <a:rPr lang="en-US" sz="2400" dirty="0" err="1"/>
              <a:t>selama</a:t>
            </a:r>
            <a:r>
              <a:rPr lang="en-US" sz="2400" dirty="0"/>
              <a:t> </a:t>
            </a:r>
            <a:r>
              <a:rPr lang="en-US" sz="2400" dirty="0" err="1"/>
              <a:t>setahun</a:t>
            </a:r>
            <a:r>
              <a:rPr lang="en-US" sz="2400" dirty="0"/>
              <a:t>  </a:t>
            </a:r>
          </a:p>
          <a:p>
            <a:pPr algn="r" rtl="1">
              <a:buNone/>
            </a:pPr>
            <a:r>
              <a:rPr lang="ar-SA" sz="4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فِيهَا يُفْرَقُ كُلُّ أَمْرٍ حَكِيمٍ (الدخان: 4)</a:t>
            </a:r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602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171</TotalTime>
  <Words>427</Words>
  <Application>Microsoft Office PowerPoint</Application>
  <PresentationFormat>Widescreen</PresentationFormat>
  <Paragraphs>75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Arabic Typesetting</vt:lpstr>
      <vt:lpstr>Arial</vt:lpstr>
      <vt:lpstr>Tahoma</vt:lpstr>
      <vt:lpstr>Trebuchet MS</vt:lpstr>
      <vt:lpstr>Wingdings 3</vt:lpstr>
      <vt:lpstr>Facet</vt:lpstr>
      <vt:lpstr>AMALIYAH 10 HARI AKHIR RAMADHAN</vt:lpstr>
      <vt:lpstr>ALASAN MEMAKSIMALKAN IBADAH DI 10 HARI TERAKHIR BULAN RAMADHAN</vt:lpstr>
      <vt:lpstr>1. Mandi dan membersihkan diri, berpakaian rapi dan wangi </vt:lpstr>
      <vt:lpstr>2. Shalat Qiamul Lail</vt:lpstr>
      <vt:lpstr>3. Sedekah</vt:lpstr>
      <vt:lpstr>4. I’tikaf</vt:lpstr>
      <vt:lpstr>Makna Al-Qodr</vt:lpstr>
      <vt:lpstr>Keutamaannya</vt:lpstr>
      <vt:lpstr>PowerPoint Presentation</vt:lpstr>
      <vt:lpstr>Tanda-tandanya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AMALIYAH 10 HARI AKHIR RAMADHAN</dc:title>
  <dc:creator>Lenovo</dc:creator>
  <cp:lastModifiedBy>Lenovo</cp:lastModifiedBy>
  <cp:revision>15</cp:revision>
  <dcterms:created xsi:type="dcterms:W3CDTF">2024-03-27T06:20:15Z</dcterms:created>
  <dcterms:modified xsi:type="dcterms:W3CDTF">2024-03-27T09:11:49Z</dcterms:modified>
</cp:coreProperties>
</file>